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5"/>
  </p:sldMasterIdLst>
  <p:notesMasterIdLst>
    <p:notesMasterId r:id="rId44"/>
  </p:notesMasterIdLst>
  <p:sldIdLst>
    <p:sldId id="257" r:id="rId6"/>
    <p:sldId id="334" r:id="rId7"/>
    <p:sldId id="636" r:id="rId8"/>
    <p:sldId id="647" r:id="rId9"/>
    <p:sldId id="637" r:id="rId10"/>
    <p:sldId id="638" r:id="rId11"/>
    <p:sldId id="639" r:id="rId12"/>
    <p:sldId id="640" r:id="rId13"/>
    <p:sldId id="641" r:id="rId14"/>
    <p:sldId id="642" r:id="rId15"/>
    <p:sldId id="643" r:id="rId16"/>
    <p:sldId id="644" r:id="rId17"/>
    <p:sldId id="648" r:id="rId18"/>
    <p:sldId id="649" r:id="rId19"/>
    <p:sldId id="650" r:id="rId20"/>
    <p:sldId id="651" r:id="rId21"/>
    <p:sldId id="652" r:id="rId22"/>
    <p:sldId id="653" r:id="rId23"/>
    <p:sldId id="645" r:id="rId24"/>
    <p:sldId id="655" r:id="rId25"/>
    <p:sldId id="654" r:id="rId26"/>
    <p:sldId id="615" r:id="rId27"/>
    <p:sldId id="521" r:id="rId28"/>
    <p:sldId id="541" r:id="rId29"/>
    <p:sldId id="558" r:id="rId30"/>
    <p:sldId id="559" r:id="rId31"/>
    <p:sldId id="561" r:id="rId32"/>
    <p:sldId id="542" r:id="rId33"/>
    <p:sldId id="570" r:id="rId34"/>
    <p:sldId id="592" r:id="rId35"/>
    <p:sldId id="591" r:id="rId36"/>
    <p:sldId id="594" r:id="rId37"/>
    <p:sldId id="597" r:id="rId38"/>
    <p:sldId id="598" r:id="rId39"/>
    <p:sldId id="600" r:id="rId40"/>
    <p:sldId id="607" r:id="rId41"/>
    <p:sldId id="524" r:id="rId42"/>
    <p:sldId id="609" r:id="rId43"/>
  </p:sldIdLst>
  <p:sldSz cx="12192000" cy="6858000"/>
  <p:notesSz cx="9309100" cy="7023100"/>
  <p:defaultTextStyle>
    <a:defPPr>
      <a:defRPr lang="en-US"/>
    </a:defPPr>
    <a:lvl1pPr marL="0" algn="l" defTabSz="411470" rtl="0" eaLnBrk="1" latinLnBrk="0" hangingPunct="1">
      <a:defRPr sz="1620" kern="1200">
        <a:solidFill>
          <a:schemeClr val="tx1"/>
        </a:solidFill>
        <a:latin typeface="+mn-lt"/>
        <a:ea typeface="+mn-ea"/>
        <a:cs typeface="+mn-cs"/>
      </a:defRPr>
    </a:lvl1pPr>
    <a:lvl2pPr marL="411470" algn="l" defTabSz="411470" rtl="0" eaLnBrk="1" latinLnBrk="0" hangingPunct="1">
      <a:defRPr sz="1620" kern="1200">
        <a:solidFill>
          <a:schemeClr val="tx1"/>
        </a:solidFill>
        <a:latin typeface="+mn-lt"/>
        <a:ea typeface="+mn-ea"/>
        <a:cs typeface="+mn-cs"/>
      </a:defRPr>
    </a:lvl2pPr>
    <a:lvl3pPr marL="822940" algn="l" defTabSz="411470" rtl="0" eaLnBrk="1" latinLnBrk="0" hangingPunct="1">
      <a:defRPr sz="1620" kern="1200">
        <a:solidFill>
          <a:schemeClr val="tx1"/>
        </a:solidFill>
        <a:latin typeface="+mn-lt"/>
        <a:ea typeface="+mn-ea"/>
        <a:cs typeface="+mn-cs"/>
      </a:defRPr>
    </a:lvl3pPr>
    <a:lvl4pPr marL="1234409" algn="l" defTabSz="411470" rtl="0" eaLnBrk="1" latinLnBrk="0" hangingPunct="1">
      <a:defRPr sz="1620" kern="1200">
        <a:solidFill>
          <a:schemeClr val="tx1"/>
        </a:solidFill>
        <a:latin typeface="+mn-lt"/>
        <a:ea typeface="+mn-ea"/>
        <a:cs typeface="+mn-cs"/>
      </a:defRPr>
    </a:lvl4pPr>
    <a:lvl5pPr marL="1645879" algn="l" defTabSz="411470" rtl="0" eaLnBrk="1" latinLnBrk="0" hangingPunct="1">
      <a:defRPr sz="1620" kern="1200">
        <a:solidFill>
          <a:schemeClr val="tx1"/>
        </a:solidFill>
        <a:latin typeface="+mn-lt"/>
        <a:ea typeface="+mn-ea"/>
        <a:cs typeface="+mn-cs"/>
      </a:defRPr>
    </a:lvl5pPr>
    <a:lvl6pPr marL="2057348" algn="l" defTabSz="411470" rtl="0" eaLnBrk="1" latinLnBrk="0" hangingPunct="1">
      <a:defRPr sz="1620" kern="1200">
        <a:solidFill>
          <a:schemeClr val="tx1"/>
        </a:solidFill>
        <a:latin typeface="+mn-lt"/>
        <a:ea typeface="+mn-ea"/>
        <a:cs typeface="+mn-cs"/>
      </a:defRPr>
    </a:lvl6pPr>
    <a:lvl7pPr marL="2468819" algn="l" defTabSz="411470" rtl="0" eaLnBrk="1" latinLnBrk="0" hangingPunct="1">
      <a:defRPr sz="1620" kern="1200">
        <a:solidFill>
          <a:schemeClr val="tx1"/>
        </a:solidFill>
        <a:latin typeface="+mn-lt"/>
        <a:ea typeface="+mn-ea"/>
        <a:cs typeface="+mn-cs"/>
      </a:defRPr>
    </a:lvl7pPr>
    <a:lvl8pPr marL="2880288" algn="l" defTabSz="411470" rtl="0" eaLnBrk="1" latinLnBrk="0" hangingPunct="1">
      <a:defRPr sz="1620" kern="1200">
        <a:solidFill>
          <a:schemeClr val="tx1"/>
        </a:solidFill>
        <a:latin typeface="+mn-lt"/>
        <a:ea typeface="+mn-ea"/>
        <a:cs typeface="+mn-cs"/>
      </a:defRPr>
    </a:lvl8pPr>
    <a:lvl9pPr marL="3291758" algn="l" defTabSz="411470" rtl="0" eaLnBrk="1" latinLnBrk="0" hangingPunct="1">
      <a:defRPr sz="162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1856" userDrawn="1">
          <p15:clr>
            <a:srgbClr val="A4A3A4"/>
          </p15:clr>
        </p15:guide>
        <p15:guide id="3" pos="4736" userDrawn="1">
          <p15:clr>
            <a:srgbClr val="A4A3A4"/>
          </p15:clr>
        </p15:guide>
        <p15:guide id="4" pos="608" userDrawn="1">
          <p15:clr>
            <a:srgbClr val="A4A3A4"/>
          </p15:clr>
        </p15:guide>
        <p15:guide id="5" orient="horz" pos="4032" userDrawn="1">
          <p15:clr>
            <a:srgbClr val="A4A3A4"/>
          </p15:clr>
        </p15:guide>
        <p15:guide id="6" pos="33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utt, Chloe M [US] (CO)" initials="SCM[(" lastIdx="15" clrIdx="0">
    <p:extLst>
      <p:ext uri="{19B8F6BF-5375-455C-9EA6-DF929625EA0E}">
        <p15:presenceInfo xmlns:p15="http://schemas.microsoft.com/office/powerpoint/2012/main" userId="Scutt, Chloe M [US] (C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0000"/>
    <a:srgbClr val="F9F1BF"/>
    <a:srgbClr val="E4EAFC"/>
    <a:srgbClr val="D5DFFB"/>
    <a:srgbClr val="DFDA00"/>
    <a:srgbClr val="C0CFF8"/>
    <a:srgbClr val="B3C5F7"/>
    <a:srgbClr val="C3D1F9"/>
    <a:srgbClr val="C4D5F8"/>
    <a:srgbClr val="CEE6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19" autoAdjust="0"/>
    <p:restoredTop sz="96224" autoAdjust="0"/>
  </p:normalViewPr>
  <p:slideViewPr>
    <p:cSldViewPr snapToGrid="0">
      <p:cViewPr varScale="1">
        <p:scale>
          <a:sx n="106" d="100"/>
          <a:sy n="106" d="100"/>
        </p:scale>
        <p:origin x="246" y="144"/>
      </p:cViewPr>
      <p:guideLst>
        <p:guide orient="horz" pos="2256"/>
        <p:guide pos="1856"/>
        <p:guide pos="4736"/>
        <p:guide pos="608"/>
        <p:guide orient="horz" pos="4032"/>
        <p:guide pos="3392"/>
      </p:guideLst>
    </p:cSldViewPr>
  </p:slideViewPr>
  <p:outlineViewPr>
    <p:cViewPr>
      <p:scale>
        <a:sx n="33" d="100"/>
        <a:sy n="33" d="100"/>
      </p:scale>
      <p:origin x="0" y="-11874"/>
    </p:cViewPr>
  </p:outlineViewPr>
  <p:notesTextViewPr>
    <p:cViewPr>
      <p:scale>
        <a:sx n="1" d="1"/>
        <a:sy n="1" d="1"/>
      </p:scale>
      <p:origin x="0" y="0"/>
    </p:cViewPr>
  </p:notesTextViewPr>
  <p:sorterViewPr>
    <p:cViewPr>
      <p:scale>
        <a:sx n="170" d="100"/>
        <a:sy n="170" d="100"/>
      </p:scale>
      <p:origin x="0" y="-365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726797-FE88-4397-8AA7-C866AEC9FB4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6C8D71E-F4AD-499D-A498-A8C1EE251B8F}">
      <dgm:prSet/>
      <dgm:spPr/>
      <dgm:t>
        <a:bodyPr/>
        <a:lstStyle/>
        <a:p>
          <a:pPr>
            <a:lnSpc>
              <a:spcPct val="100000"/>
            </a:lnSpc>
          </a:pPr>
          <a:r>
            <a:rPr lang="en-US" dirty="0"/>
            <a:t>What are you trying to do? </a:t>
          </a:r>
        </a:p>
      </dgm:t>
    </dgm:pt>
    <dgm:pt modelId="{1718814E-5DE9-4DF1-90E9-D244DD1F061D}" type="parTrans" cxnId="{2AD50853-AA4B-4352-A534-D725FC76F39E}">
      <dgm:prSet/>
      <dgm:spPr/>
      <dgm:t>
        <a:bodyPr/>
        <a:lstStyle/>
        <a:p>
          <a:endParaRPr lang="en-US"/>
        </a:p>
      </dgm:t>
    </dgm:pt>
    <dgm:pt modelId="{AA968CF0-AAE5-402B-9147-5A6FC3D73E93}" type="sibTrans" cxnId="{2AD50853-AA4B-4352-A534-D725FC76F39E}">
      <dgm:prSet/>
      <dgm:spPr/>
      <dgm:t>
        <a:bodyPr/>
        <a:lstStyle/>
        <a:p>
          <a:endParaRPr lang="en-US"/>
        </a:p>
      </dgm:t>
    </dgm:pt>
    <dgm:pt modelId="{E64314C3-82C0-4A8A-A90A-9B48D25F1057}">
      <dgm:prSet/>
      <dgm:spPr/>
      <dgm:t>
        <a:bodyPr/>
        <a:lstStyle/>
        <a:p>
          <a:pPr>
            <a:lnSpc>
              <a:spcPct val="100000"/>
            </a:lnSpc>
          </a:pPr>
          <a:r>
            <a:rPr lang="en-US" dirty="0"/>
            <a:t>How is it done today, and what are the limits of current practice? </a:t>
          </a:r>
        </a:p>
      </dgm:t>
    </dgm:pt>
    <dgm:pt modelId="{5E288E66-5D4A-4DB5-99E8-0D9B0B020B42}" type="parTrans" cxnId="{6A8B19B3-4930-4C1A-A642-EFD6B8B4FAAF}">
      <dgm:prSet/>
      <dgm:spPr/>
      <dgm:t>
        <a:bodyPr/>
        <a:lstStyle/>
        <a:p>
          <a:endParaRPr lang="en-US"/>
        </a:p>
      </dgm:t>
    </dgm:pt>
    <dgm:pt modelId="{DD0B9D95-A7BA-4998-A990-477EB103A0B7}" type="sibTrans" cxnId="{6A8B19B3-4930-4C1A-A642-EFD6B8B4FAAF}">
      <dgm:prSet/>
      <dgm:spPr/>
      <dgm:t>
        <a:bodyPr/>
        <a:lstStyle/>
        <a:p>
          <a:endParaRPr lang="en-US"/>
        </a:p>
      </dgm:t>
    </dgm:pt>
    <dgm:pt modelId="{8FF52335-AA7D-4679-BBF8-4B0771416525}">
      <dgm:prSet/>
      <dgm:spPr/>
      <dgm:t>
        <a:bodyPr/>
        <a:lstStyle/>
        <a:p>
          <a:pPr>
            <a:lnSpc>
              <a:spcPct val="100000"/>
            </a:lnSpc>
          </a:pPr>
          <a:r>
            <a:rPr lang="en-US" dirty="0"/>
            <a:t>What is new in your approach and why do you think it will be successful? </a:t>
          </a:r>
        </a:p>
      </dgm:t>
    </dgm:pt>
    <dgm:pt modelId="{FE82EF87-2876-4C01-98DC-AFA3DE44E2B2}" type="parTrans" cxnId="{225424E5-B2CC-4AC7-AF2C-CA8DBB6A222C}">
      <dgm:prSet/>
      <dgm:spPr/>
      <dgm:t>
        <a:bodyPr/>
        <a:lstStyle/>
        <a:p>
          <a:endParaRPr lang="en-US"/>
        </a:p>
      </dgm:t>
    </dgm:pt>
    <dgm:pt modelId="{60B31D78-E965-4FB4-99E2-925E2263CE71}" type="sibTrans" cxnId="{225424E5-B2CC-4AC7-AF2C-CA8DBB6A222C}">
      <dgm:prSet/>
      <dgm:spPr/>
      <dgm:t>
        <a:bodyPr/>
        <a:lstStyle/>
        <a:p>
          <a:endParaRPr lang="en-US"/>
        </a:p>
      </dgm:t>
    </dgm:pt>
    <dgm:pt modelId="{8D1BD20F-DB7D-47AA-9F01-CA5C34027691}">
      <dgm:prSet/>
      <dgm:spPr/>
      <dgm:t>
        <a:bodyPr/>
        <a:lstStyle/>
        <a:p>
          <a:pPr>
            <a:lnSpc>
              <a:spcPct val="100000"/>
            </a:lnSpc>
          </a:pPr>
          <a:r>
            <a:rPr lang="en-US"/>
            <a:t>Who cares? If you are successful, what difference will it make? </a:t>
          </a:r>
        </a:p>
      </dgm:t>
    </dgm:pt>
    <dgm:pt modelId="{18CC436A-1C74-4216-B96C-F26D5D43A73C}" type="parTrans" cxnId="{5488863B-FDA9-48F2-B3F8-9C3817280546}">
      <dgm:prSet/>
      <dgm:spPr/>
      <dgm:t>
        <a:bodyPr/>
        <a:lstStyle/>
        <a:p>
          <a:endParaRPr lang="en-US"/>
        </a:p>
      </dgm:t>
    </dgm:pt>
    <dgm:pt modelId="{B7D6519E-2C0E-4AB7-A1E0-C5DC28B61099}" type="sibTrans" cxnId="{5488863B-FDA9-48F2-B3F8-9C3817280546}">
      <dgm:prSet/>
      <dgm:spPr/>
      <dgm:t>
        <a:bodyPr/>
        <a:lstStyle/>
        <a:p>
          <a:endParaRPr lang="en-US"/>
        </a:p>
      </dgm:t>
    </dgm:pt>
    <dgm:pt modelId="{5BE0C0AA-0381-4F8E-96B8-85B9CB3F16F6}">
      <dgm:prSet/>
      <dgm:spPr/>
      <dgm:t>
        <a:bodyPr/>
        <a:lstStyle/>
        <a:p>
          <a:pPr>
            <a:lnSpc>
              <a:spcPct val="100000"/>
            </a:lnSpc>
          </a:pPr>
          <a:r>
            <a:rPr lang="en-US"/>
            <a:t>What are the risks? </a:t>
          </a:r>
        </a:p>
      </dgm:t>
    </dgm:pt>
    <dgm:pt modelId="{5CC7859D-909E-43EF-89C8-BE4A1FABED67}" type="parTrans" cxnId="{EE62B972-079D-47D8-8F8C-31E9BD271411}">
      <dgm:prSet/>
      <dgm:spPr/>
      <dgm:t>
        <a:bodyPr/>
        <a:lstStyle/>
        <a:p>
          <a:endParaRPr lang="en-US"/>
        </a:p>
      </dgm:t>
    </dgm:pt>
    <dgm:pt modelId="{296A6BFA-DBA0-4DB8-A433-469A38079B76}" type="sibTrans" cxnId="{EE62B972-079D-47D8-8F8C-31E9BD271411}">
      <dgm:prSet/>
      <dgm:spPr/>
      <dgm:t>
        <a:bodyPr/>
        <a:lstStyle/>
        <a:p>
          <a:endParaRPr lang="en-US"/>
        </a:p>
      </dgm:t>
    </dgm:pt>
    <dgm:pt modelId="{6BADCF14-34A3-4BEC-AD5A-4B3E1A2165E9}">
      <dgm:prSet/>
      <dgm:spPr/>
      <dgm:t>
        <a:bodyPr/>
        <a:lstStyle/>
        <a:p>
          <a:pPr>
            <a:lnSpc>
              <a:spcPct val="100000"/>
            </a:lnSpc>
          </a:pPr>
          <a:r>
            <a:rPr lang="en-US"/>
            <a:t>How much will it cost? </a:t>
          </a:r>
        </a:p>
      </dgm:t>
    </dgm:pt>
    <dgm:pt modelId="{B39468EC-EEDC-4F6C-BDD6-A09DE3138F55}" type="parTrans" cxnId="{E03E422C-AE3E-462F-808D-E814D15E2ACC}">
      <dgm:prSet/>
      <dgm:spPr/>
      <dgm:t>
        <a:bodyPr/>
        <a:lstStyle/>
        <a:p>
          <a:endParaRPr lang="en-US"/>
        </a:p>
      </dgm:t>
    </dgm:pt>
    <dgm:pt modelId="{8C13C1C6-33CD-41AD-B48F-BCB7F7ABC027}" type="sibTrans" cxnId="{E03E422C-AE3E-462F-808D-E814D15E2ACC}">
      <dgm:prSet/>
      <dgm:spPr/>
      <dgm:t>
        <a:bodyPr/>
        <a:lstStyle/>
        <a:p>
          <a:endParaRPr lang="en-US"/>
        </a:p>
      </dgm:t>
    </dgm:pt>
    <dgm:pt modelId="{C730DAFB-AB54-4FC1-BD84-EF696249008A}">
      <dgm:prSet/>
      <dgm:spPr/>
      <dgm:t>
        <a:bodyPr/>
        <a:lstStyle/>
        <a:p>
          <a:pPr>
            <a:lnSpc>
              <a:spcPct val="100000"/>
            </a:lnSpc>
          </a:pPr>
          <a:r>
            <a:rPr lang="en-US"/>
            <a:t>How long will it take? </a:t>
          </a:r>
        </a:p>
      </dgm:t>
    </dgm:pt>
    <dgm:pt modelId="{71829C9C-8AB9-401F-8C93-45FDE16F88BA}" type="parTrans" cxnId="{0A4C7E8E-716A-4CD8-854E-AA8B35767E51}">
      <dgm:prSet/>
      <dgm:spPr/>
      <dgm:t>
        <a:bodyPr/>
        <a:lstStyle/>
        <a:p>
          <a:endParaRPr lang="en-US"/>
        </a:p>
      </dgm:t>
    </dgm:pt>
    <dgm:pt modelId="{C801ED32-A064-4B2C-B958-563B07BF32FA}" type="sibTrans" cxnId="{0A4C7E8E-716A-4CD8-854E-AA8B35767E51}">
      <dgm:prSet/>
      <dgm:spPr/>
      <dgm:t>
        <a:bodyPr/>
        <a:lstStyle/>
        <a:p>
          <a:endParaRPr lang="en-US"/>
        </a:p>
      </dgm:t>
    </dgm:pt>
    <dgm:pt modelId="{17647462-06F7-41A5-917A-1C8BAD1F1F26}">
      <dgm:prSet/>
      <dgm:spPr/>
      <dgm:t>
        <a:bodyPr/>
        <a:lstStyle/>
        <a:p>
          <a:pPr>
            <a:lnSpc>
              <a:spcPct val="100000"/>
            </a:lnSpc>
          </a:pPr>
          <a:r>
            <a:rPr lang="en-US"/>
            <a:t>What are the mid-term and final “exams” to check for success?</a:t>
          </a:r>
        </a:p>
      </dgm:t>
    </dgm:pt>
    <dgm:pt modelId="{652F4B87-5605-4138-92AD-0D2651CFCD26}" type="parTrans" cxnId="{5C3128C8-3CB9-47E5-8B82-83AE04E0A146}">
      <dgm:prSet/>
      <dgm:spPr/>
      <dgm:t>
        <a:bodyPr/>
        <a:lstStyle/>
        <a:p>
          <a:endParaRPr lang="en-US"/>
        </a:p>
      </dgm:t>
    </dgm:pt>
    <dgm:pt modelId="{1C63B2AA-CA2C-4B25-9E7B-BC0D118F8B7D}" type="sibTrans" cxnId="{5C3128C8-3CB9-47E5-8B82-83AE04E0A146}">
      <dgm:prSet/>
      <dgm:spPr/>
      <dgm:t>
        <a:bodyPr/>
        <a:lstStyle/>
        <a:p>
          <a:endParaRPr lang="en-US"/>
        </a:p>
      </dgm:t>
    </dgm:pt>
    <dgm:pt modelId="{F3ACB92A-0686-40D3-B043-B52147D953A7}" type="pres">
      <dgm:prSet presAssocID="{17726797-FE88-4397-8AA7-C866AEC9FB49}" presName="root" presStyleCnt="0">
        <dgm:presLayoutVars>
          <dgm:dir/>
          <dgm:resizeHandles val="exact"/>
        </dgm:presLayoutVars>
      </dgm:prSet>
      <dgm:spPr/>
    </dgm:pt>
    <dgm:pt modelId="{A9343AB4-2EA4-4A92-9F5A-33497BBB42C9}" type="pres">
      <dgm:prSet presAssocID="{96C8D71E-F4AD-499D-A498-A8C1EE251B8F}" presName="compNode" presStyleCnt="0"/>
      <dgm:spPr/>
    </dgm:pt>
    <dgm:pt modelId="{136844F3-12B4-47AF-BFC4-C96FC8040DA6}" type="pres">
      <dgm:prSet presAssocID="{96C8D71E-F4AD-499D-A498-A8C1EE251B8F}"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Irritant"/>
        </a:ext>
      </dgm:extLst>
    </dgm:pt>
    <dgm:pt modelId="{E1547C72-B7BB-43A7-AD30-001F16EBC384}" type="pres">
      <dgm:prSet presAssocID="{96C8D71E-F4AD-499D-A498-A8C1EE251B8F}" presName="spaceRect" presStyleCnt="0"/>
      <dgm:spPr/>
    </dgm:pt>
    <dgm:pt modelId="{1CE56EAA-988C-48D0-86E5-B7BD50FA9858}" type="pres">
      <dgm:prSet presAssocID="{96C8D71E-F4AD-499D-A498-A8C1EE251B8F}" presName="textRect" presStyleLbl="revTx" presStyleIdx="0" presStyleCnt="8">
        <dgm:presLayoutVars>
          <dgm:chMax val="1"/>
          <dgm:chPref val="1"/>
        </dgm:presLayoutVars>
      </dgm:prSet>
      <dgm:spPr/>
    </dgm:pt>
    <dgm:pt modelId="{AB486808-56CF-446A-A15D-97B20B2329EA}" type="pres">
      <dgm:prSet presAssocID="{AA968CF0-AAE5-402B-9147-5A6FC3D73E93}" presName="sibTrans" presStyleCnt="0"/>
      <dgm:spPr/>
    </dgm:pt>
    <dgm:pt modelId="{6592EDFB-F667-4799-B6B7-163208CCBCE0}" type="pres">
      <dgm:prSet presAssocID="{E64314C3-82C0-4A8A-A90A-9B48D25F1057}" presName="compNode" presStyleCnt="0"/>
      <dgm:spPr/>
    </dgm:pt>
    <dgm:pt modelId="{5ABF0839-7034-435A-9156-A6D395E8D591}" type="pres">
      <dgm:prSet presAssocID="{E64314C3-82C0-4A8A-A90A-9B48D25F1057}"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orkflow"/>
        </a:ext>
      </dgm:extLst>
    </dgm:pt>
    <dgm:pt modelId="{17F81194-B5EB-4542-9C89-A3ABA2A54F1E}" type="pres">
      <dgm:prSet presAssocID="{E64314C3-82C0-4A8A-A90A-9B48D25F1057}" presName="spaceRect" presStyleCnt="0"/>
      <dgm:spPr/>
    </dgm:pt>
    <dgm:pt modelId="{091869CF-D9CE-4967-8522-62958752B44E}" type="pres">
      <dgm:prSet presAssocID="{E64314C3-82C0-4A8A-A90A-9B48D25F1057}" presName="textRect" presStyleLbl="revTx" presStyleIdx="1" presStyleCnt="8">
        <dgm:presLayoutVars>
          <dgm:chMax val="1"/>
          <dgm:chPref val="1"/>
        </dgm:presLayoutVars>
      </dgm:prSet>
      <dgm:spPr/>
    </dgm:pt>
    <dgm:pt modelId="{A1143D82-1C34-4561-AB4C-35450A3AE8C0}" type="pres">
      <dgm:prSet presAssocID="{DD0B9D95-A7BA-4998-A990-477EB103A0B7}" presName="sibTrans" presStyleCnt="0"/>
      <dgm:spPr/>
    </dgm:pt>
    <dgm:pt modelId="{1417BEF2-3B3A-4ED3-90EB-6CFF463A0AF5}" type="pres">
      <dgm:prSet presAssocID="{8FF52335-AA7D-4679-BBF8-4B0771416525}" presName="compNode" presStyleCnt="0"/>
      <dgm:spPr/>
    </dgm:pt>
    <dgm:pt modelId="{2C94B108-CD59-466B-B4CF-DA9A73C656AC}" type="pres">
      <dgm:prSet presAssocID="{8FF52335-AA7D-4679-BBF8-4B077141652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Questions"/>
        </a:ext>
      </dgm:extLst>
    </dgm:pt>
    <dgm:pt modelId="{69A24C67-8610-489D-B0CE-12E485B61401}" type="pres">
      <dgm:prSet presAssocID="{8FF52335-AA7D-4679-BBF8-4B0771416525}" presName="spaceRect" presStyleCnt="0"/>
      <dgm:spPr/>
    </dgm:pt>
    <dgm:pt modelId="{7DC2A867-7B1C-484D-A124-90DFC42010CD}" type="pres">
      <dgm:prSet presAssocID="{8FF52335-AA7D-4679-BBF8-4B0771416525}" presName="textRect" presStyleLbl="revTx" presStyleIdx="2" presStyleCnt="8">
        <dgm:presLayoutVars>
          <dgm:chMax val="1"/>
          <dgm:chPref val="1"/>
        </dgm:presLayoutVars>
      </dgm:prSet>
      <dgm:spPr/>
    </dgm:pt>
    <dgm:pt modelId="{3D1026AD-25F5-400B-B9D6-2C9E76EBCFCB}" type="pres">
      <dgm:prSet presAssocID="{60B31D78-E965-4FB4-99E2-925E2263CE71}" presName="sibTrans" presStyleCnt="0"/>
      <dgm:spPr/>
    </dgm:pt>
    <dgm:pt modelId="{3737415A-648A-47F4-81FC-2AF5B0B9A6F0}" type="pres">
      <dgm:prSet presAssocID="{8D1BD20F-DB7D-47AA-9F01-CA5C34027691}" presName="compNode" presStyleCnt="0"/>
      <dgm:spPr/>
    </dgm:pt>
    <dgm:pt modelId="{69E144EE-E843-41A8-B952-8EB17A228153}" type="pres">
      <dgm:prSet presAssocID="{8D1BD20F-DB7D-47AA-9F01-CA5C34027691}"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ycle with People"/>
        </a:ext>
      </dgm:extLst>
    </dgm:pt>
    <dgm:pt modelId="{A0807909-12E1-4F67-818F-C24066D678D8}" type="pres">
      <dgm:prSet presAssocID="{8D1BD20F-DB7D-47AA-9F01-CA5C34027691}" presName="spaceRect" presStyleCnt="0"/>
      <dgm:spPr/>
    </dgm:pt>
    <dgm:pt modelId="{640FA519-820A-4DA1-A0EB-C4EDEFAB6133}" type="pres">
      <dgm:prSet presAssocID="{8D1BD20F-DB7D-47AA-9F01-CA5C34027691}" presName="textRect" presStyleLbl="revTx" presStyleIdx="3" presStyleCnt="8">
        <dgm:presLayoutVars>
          <dgm:chMax val="1"/>
          <dgm:chPref val="1"/>
        </dgm:presLayoutVars>
      </dgm:prSet>
      <dgm:spPr/>
    </dgm:pt>
    <dgm:pt modelId="{EFC44E4C-A4BC-48ED-B645-4095034008A2}" type="pres">
      <dgm:prSet presAssocID="{B7D6519E-2C0E-4AB7-A1E0-C5DC28B61099}" presName="sibTrans" presStyleCnt="0"/>
      <dgm:spPr/>
    </dgm:pt>
    <dgm:pt modelId="{0C2E0693-FF69-440F-932E-9221A4530DDE}" type="pres">
      <dgm:prSet presAssocID="{5BE0C0AA-0381-4F8E-96B8-85B9CB3F16F6}" presName="compNode" presStyleCnt="0"/>
      <dgm:spPr/>
    </dgm:pt>
    <dgm:pt modelId="{C380F250-4400-4DF6-9504-8242027450EE}" type="pres">
      <dgm:prSet presAssocID="{5BE0C0AA-0381-4F8E-96B8-85B9CB3F16F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arning"/>
        </a:ext>
      </dgm:extLst>
    </dgm:pt>
    <dgm:pt modelId="{A1C0BB1B-A4AF-4CDA-B8D0-2E924B42C28E}" type="pres">
      <dgm:prSet presAssocID="{5BE0C0AA-0381-4F8E-96B8-85B9CB3F16F6}" presName="spaceRect" presStyleCnt="0"/>
      <dgm:spPr/>
    </dgm:pt>
    <dgm:pt modelId="{BF183D99-ADD7-4648-BA57-E4E552C75D65}" type="pres">
      <dgm:prSet presAssocID="{5BE0C0AA-0381-4F8E-96B8-85B9CB3F16F6}" presName="textRect" presStyleLbl="revTx" presStyleIdx="4" presStyleCnt="8">
        <dgm:presLayoutVars>
          <dgm:chMax val="1"/>
          <dgm:chPref val="1"/>
        </dgm:presLayoutVars>
      </dgm:prSet>
      <dgm:spPr/>
    </dgm:pt>
    <dgm:pt modelId="{D339F2FB-FC67-45D3-A1A6-B806F6AFE27F}" type="pres">
      <dgm:prSet presAssocID="{296A6BFA-DBA0-4DB8-A433-469A38079B76}" presName="sibTrans" presStyleCnt="0"/>
      <dgm:spPr/>
    </dgm:pt>
    <dgm:pt modelId="{D4053645-0077-45B3-85FF-FF772CCAED01}" type="pres">
      <dgm:prSet presAssocID="{6BADCF14-34A3-4BEC-AD5A-4B3E1A2165E9}" presName="compNode" presStyleCnt="0"/>
      <dgm:spPr/>
    </dgm:pt>
    <dgm:pt modelId="{B98D1080-D62A-4A99-ABDA-C7CE67BF5E9A}" type="pres">
      <dgm:prSet presAssocID="{6BADCF14-34A3-4BEC-AD5A-4B3E1A2165E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ollar"/>
        </a:ext>
      </dgm:extLst>
    </dgm:pt>
    <dgm:pt modelId="{5CD2F0B6-8D08-44F5-A428-101BA317E8AE}" type="pres">
      <dgm:prSet presAssocID="{6BADCF14-34A3-4BEC-AD5A-4B3E1A2165E9}" presName="spaceRect" presStyleCnt="0"/>
      <dgm:spPr/>
    </dgm:pt>
    <dgm:pt modelId="{FBA6C0A7-886A-4D15-ACA2-7FF466C66882}" type="pres">
      <dgm:prSet presAssocID="{6BADCF14-34A3-4BEC-AD5A-4B3E1A2165E9}" presName="textRect" presStyleLbl="revTx" presStyleIdx="5" presStyleCnt="8">
        <dgm:presLayoutVars>
          <dgm:chMax val="1"/>
          <dgm:chPref val="1"/>
        </dgm:presLayoutVars>
      </dgm:prSet>
      <dgm:spPr/>
    </dgm:pt>
    <dgm:pt modelId="{C747CE76-AA6A-44AE-92E7-CF7CEAA2570C}" type="pres">
      <dgm:prSet presAssocID="{8C13C1C6-33CD-41AD-B48F-BCB7F7ABC027}" presName="sibTrans" presStyleCnt="0"/>
      <dgm:spPr/>
    </dgm:pt>
    <dgm:pt modelId="{A75E2A1F-BADF-49F6-8596-750D48E05F62}" type="pres">
      <dgm:prSet presAssocID="{C730DAFB-AB54-4FC1-BD84-EF696249008A}" presName="compNode" presStyleCnt="0"/>
      <dgm:spPr/>
    </dgm:pt>
    <dgm:pt modelId="{057E199D-C61A-4AC7-AF92-6C821DFA56F8}" type="pres">
      <dgm:prSet presAssocID="{C730DAFB-AB54-4FC1-BD84-EF696249008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Stopwatch"/>
        </a:ext>
      </dgm:extLst>
    </dgm:pt>
    <dgm:pt modelId="{2B2D5089-D122-489D-920F-FE1FBB1CFF68}" type="pres">
      <dgm:prSet presAssocID="{C730DAFB-AB54-4FC1-BD84-EF696249008A}" presName="spaceRect" presStyleCnt="0"/>
      <dgm:spPr/>
    </dgm:pt>
    <dgm:pt modelId="{5A21AC83-EBB1-4528-BCB8-0E90BC4AC6F1}" type="pres">
      <dgm:prSet presAssocID="{C730DAFB-AB54-4FC1-BD84-EF696249008A}" presName="textRect" presStyleLbl="revTx" presStyleIdx="6" presStyleCnt="8">
        <dgm:presLayoutVars>
          <dgm:chMax val="1"/>
          <dgm:chPref val="1"/>
        </dgm:presLayoutVars>
      </dgm:prSet>
      <dgm:spPr/>
    </dgm:pt>
    <dgm:pt modelId="{C1587811-092A-4F32-AD40-D6797084F983}" type="pres">
      <dgm:prSet presAssocID="{C801ED32-A064-4B2C-B958-563B07BF32FA}" presName="sibTrans" presStyleCnt="0"/>
      <dgm:spPr/>
    </dgm:pt>
    <dgm:pt modelId="{C82F1ABF-78BD-44DA-8170-3B2155F7654D}" type="pres">
      <dgm:prSet presAssocID="{17647462-06F7-41A5-917A-1C8BAD1F1F26}" presName="compNode" presStyleCnt="0"/>
      <dgm:spPr/>
    </dgm:pt>
    <dgm:pt modelId="{5738F39B-7D8E-4513-B01B-E855757D64F4}" type="pres">
      <dgm:prSet presAssocID="{17647462-06F7-41A5-917A-1C8BAD1F1F2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Diploma Roll"/>
        </a:ext>
      </dgm:extLst>
    </dgm:pt>
    <dgm:pt modelId="{2AC43C59-ECBC-404E-8ADC-FC9A2D47B3F1}" type="pres">
      <dgm:prSet presAssocID="{17647462-06F7-41A5-917A-1C8BAD1F1F26}" presName="spaceRect" presStyleCnt="0"/>
      <dgm:spPr/>
    </dgm:pt>
    <dgm:pt modelId="{98DFBB35-88C6-4DD3-9F5C-39CF21BB405F}" type="pres">
      <dgm:prSet presAssocID="{17647462-06F7-41A5-917A-1C8BAD1F1F26}" presName="textRect" presStyleLbl="revTx" presStyleIdx="7" presStyleCnt="8">
        <dgm:presLayoutVars>
          <dgm:chMax val="1"/>
          <dgm:chPref val="1"/>
        </dgm:presLayoutVars>
      </dgm:prSet>
      <dgm:spPr/>
    </dgm:pt>
  </dgm:ptLst>
  <dgm:cxnLst>
    <dgm:cxn modelId="{C3666608-3094-4225-92D7-FDF9AE8A11EF}" type="presOf" srcId="{96C8D71E-F4AD-499D-A498-A8C1EE251B8F}" destId="{1CE56EAA-988C-48D0-86E5-B7BD50FA9858}" srcOrd="0" destOrd="0" presId="urn:microsoft.com/office/officeart/2018/2/layout/IconLabelList"/>
    <dgm:cxn modelId="{CDA41A12-CB9C-47A6-A95B-469C134DFA04}" type="presOf" srcId="{8D1BD20F-DB7D-47AA-9F01-CA5C34027691}" destId="{640FA519-820A-4DA1-A0EB-C4EDEFAB6133}" srcOrd="0" destOrd="0" presId="urn:microsoft.com/office/officeart/2018/2/layout/IconLabelList"/>
    <dgm:cxn modelId="{1E0E7012-E0EB-45F1-8D96-A5B0701C7E0D}" type="presOf" srcId="{E64314C3-82C0-4A8A-A90A-9B48D25F1057}" destId="{091869CF-D9CE-4967-8522-62958752B44E}" srcOrd="0" destOrd="0" presId="urn:microsoft.com/office/officeart/2018/2/layout/IconLabelList"/>
    <dgm:cxn modelId="{1DF49822-E0AF-409F-A576-B9BB57959882}" type="presOf" srcId="{8FF52335-AA7D-4679-BBF8-4B0771416525}" destId="{7DC2A867-7B1C-484D-A124-90DFC42010CD}" srcOrd="0" destOrd="0" presId="urn:microsoft.com/office/officeart/2018/2/layout/IconLabelList"/>
    <dgm:cxn modelId="{E03E422C-AE3E-462F-808D-E814D15E2ACC}" srcId="{17726797-FE88-4397-8AA7-C866AEC9FB49}" destId="{6BADCF14-34A3-4BEC-AD5A-4B3E1A2165E9}" srcOrd="5" destOrd="0" parTransId="{B39468EC-EEDC-4F6C-BDD6-A09DE3138F55}" sibTransId="{8C13C1C6-33CD-41AD-B48F-BCB7F7ABC027}"/>
    <dgm:cxn modelId="{5488863B-FDA9-48F2-B3F8-9C3817280546}" srcId="{17726797-FE88-4397-8AA7-C866AEC9FB49}" destId="{8D1BD20F-DB7D-47AA-9F01-CA5C34027691}" srcOrd="3" destOrd="0" parTransId="{18CC436A-1C74-4216-B96C-F26D5D43A73C}" sibTransId="{B7D6519E-2C0E-4AB7-A1E0-C5DC28B61099}"/>
    <dgm:cxn modelId="{EE62B972-079D-47D8-8F8C-31E9BD271411}" srcId="{17726797-FE88-4397-8AA7-C866AEC9FB49}" destId="{5BE0C0AA-0381-4F8E-96B8-85B9CB3F16F6}" srcOrd="4" destOrd="0" parTransId="{5CC7859D-909E-43EF-89C8-BE4A1FABED67}" sibTransId="{296A6BFA-DBA0-4DB8-A433-469A38079B76}"/>
    <dgm:cxn modelId="{2AD50853-AA4B-4352-A534-D725FC76F39E}" srcId="{17726797-FE88-4397-8AA7-C866AEC9FB49}" destId="{96C8D71E-F4AD-499D-A498-A8C1EE251B8F}" srcOrd="0" destOrd="0" parTransId="{1718814E-5DE9-4DF1-90E9-D244DD1F061D}" sibTransId="{AA968CF0-AAE5-402B-9147-5A6FC3D73E93}"/>
    <dgm:cxn modelId="{EF289689-6296-4C05-B418-9E25317C6893}" type="presOf" srcId="{5BE0C0AA-0381-4F8E-96B8-85B9CB3F16F6}" destId="{BF183D99-ADD7-4648-BA57-E4E552C75D65}" srcOrd="0" destOrd="0" presId="urn:microsoft.com/office/officeart/2018/2/layout/IconLabelList"/>
    <dgm:cxn modelId="{0A4C7E8E-716A-4CD8-854E-AA8B35767E51}" srcId="{17726797-FE88-4397-8AA7-C866AEC9FB49}" destId="{C730DAFB-AB54-4FC1-BD84-EF696249008A}" srcOrd="6" destOrd="0" parTransId="{71829C9C-8AB9-401F-8C93-45FDE16F88BA}" sibTransId="{C801ED32-A064-4B2C-B958-563B07BF32FA}"/>
    <dgm:cxn modelId="{A35713AA-04A9-4FD5-8B73-3317A8B211AB}" type="presOf" srcId="{6BADCF14-34A3-4BEC-AD5A-4B3E1A2165E9}" destId="{FBA6C0A7-886A-4D15-ACA2-7FF466C66882}" srcOrd="0" destOrd="0" presId="urn:microsoft.com/office/officeart/2018/2/layout/IconLabelList"/>
    <dgm:cxn modelId="{6A8B19B3-4930-4C1A-A642-EFD6B8B4FAAF}" srcId="{17726797-FE88-4397-8AA7-C866AEC9FB49}" destId="{E64314C3-82C0-4A8A-A90A-9B48D25F1057}" srcOrd="1" destOrd="0" parTransId="{5E288E66-5D4A-4DB5-99E8-0D9B0B020B42}" sibTransId="{DD0B9D95-A7BA-4998-A990-477EB103A0B7}"/>
    <dgm:cxn modelId="{5C3128C8-3CB9-47E5-8B82-83AE04E0A146}" srcId="{17726797-FE88-4397-8AA7-C866AEC9FB49}" destId="{17647462-06F7-41A5-917A-1C8BAD1F1F26}" srcOrd="7" destOrd="0" parTransId="{652F4B87-5605-4138-92AD-0D2651CFCD26}" sibTransId="{1C63B2AA-CA2C-4B25-9E7B-BC0D118F8B7D}"/>
    <dgm:cxn modelId="{473B93CD-51DD-4649-BAF4-E901AD8A004D}" type="presOf" srcId="{17647462-06F7-41A5-917A-1C8BAD1F1F26}" destId="{98DFBB35-88C6-4DD3-9F5C-39CF21BB405F}" srcOrd="0" destOrd="0" presId="urn:microsoft.com/office/officeart/2018/2/layout/IconLabelList"/>
    <dgm:cxn modelId="{5006B5CD-29BC-4975-A013-5466B98D65FC}" type="presOf" srcId="{C730DAFB-AB54-4FC1-BD84-EF696249008A}" destId="{5A21AC83-EBB1-4528-BCB8-0E90BC4AC6F1}" srcOrd="0" destOrd="0" presId="urn:microsoft.com/office/officeart/2018/2/layout/IconLabelList"/>
    <dgm:cxn modelId="{225424E5-B2CC-4AC7-AF2C-CA8DBB6A222C}" srcId="{17726797-FE88-4397-8AA7-C866AEC9FB49}" destId="{8FF52335-AA7D-4679-BBF8-4B0771416525}" srcOrd="2" destOrd="0" parTransId="{FE82EF87-2876-4C01-98DC-AFA3DE44E2B2}" sibTransId="{60B31D78-E965-4FB4-99E2-925E2263CE71}"/>
    <dgm:cxn modelId="{B0827BF5-5D19-4AC3-865B-80AD435D7569}" type="presOf" srcId="{17726797-FE88-4397-8AA7-C866AEC9FB49}" destId="{F3ACB92A-0686-40D3-B043-B52147D953A7}" srcOrd="0" destOrd="0" presId="urn:microsoft.com/office/officeart/2018/2/layout/IconLabelList"/>
    <dgm:cxn modelId="{552EAD43-47EB-4D1F-B51E-81015F86060A}" type="presParOf" srcId="{F3ACB92A-0686-40D3-B043-B52147D953A7}" destId="{A9343AB4-2EA4-4A92-9F5A-33497BBB42C9}" srcOrd="0" destOrd="0" presId="urn:microsoft.com/office/officeart/2018/2/layout/IconLabelList"/>
    <dgm:cxn modelId="{F304B115-7DC9-4DA9-9995-D46EB4938FAE}" type="presParOf" srcId="{A9343AB4-2EA4-4A92-9F5A-33497BBB42C9}" destId="{136844F3-12B4-47AF-BFC4-C96FC8040DA6}" srcOrd="0" destOrd="0" presId="urn:microsoft.com/office/officeart/2018/2/layout/IconLabelList"/>
    <dgm:cxn modelId="{7A668EFE-F021-4102-9764-7DA261E2E34A}" type="presParOf" srcId="{A9343AB4-2EA4-4A92-9F5A-33497BBB42C9}" destId="{E1547C72-B7BB-43A7-AD30-001F16EBC384}" srcOrd="1" destOrd="0" presId="urn:microsoft.com/office/officeart/2018/2/layout/IconLabelList"/>
    <dgm:cxn modelId="{17C089E8-3CBF-4326-B092-6725EF5C0A0E}" type="presParOf" srcId="{A9343AB4-2EA4-4A92-9F5A-33497BBB42C9}" destId="{1CE56EAA-988C-48D0-86E5-B7BD50FA9858}" srcOrd="2" destOrd="0" presId="urn:microsoft.com/office/officeart/2018/2/layout/IconLabelList"/>
    <dgm:cxn modelId="{E992E002-9348-403D-A1E6-9B39817BC531}" type="presParOf" srcId="{F3ACB92A-0686-40D3-B043-B52147D953A7}" destId="{AB486808-56CF-446A-A15D-97B20B2329EA}" srcOrd="1" destOrd="0" presId="urn:microsoft.com/office/officeart/2018/2/layout/IconLabelList"/>
    <dgm:cxn modelId="{A6ED15CF-A42C-4D31-9A80-AB42795EDFEF}" type="presParOf" srcId="{F3ACB92A-0686-40D3-B043-B52147D953A7}" destId="{6592EDFB-F667-4799-B6B7-163208CCBCE0}" srcOrd="2" destOrd="0" presId="urn:microsoft.com/office/officeart/2018/2/layout/IconLabelList"/>
    <dgm:cxn modelId="{00DA7ED3-D3D2-44A5-80D0-8C794B39C3A1}" type="presParOf" srcId="{6592EDFB-F667-4799-B6B7-163208CCBCE0}" destId="{5ABF0839-7034-435A-9156-A6D395E8D591}" srcOrd="0" destOrd="0" presId="urn:microsoft.com/office/officeart/2018/2/layout/IconLabelList"/>
    <dgm:cxn modelId="{76453FDF-0FAB-4E23-B132-6B3A7AD60F15}" type="presParOf" srcId="{6592EDFB-F667-4799-B6B7-163208CCBCE0}" destId="{17F81194-B5EB-4542-9C89-A3ABA2A54F1E}" srcOrd="1" destOrd="0" presId="urn:microsoft.com/office/officeart/2018/2/layout/IconLabelList"/>
    <dgm:cxn modelId="{2B50FFA7-1082-4B03-A9DB-625D57224EFC}" type="presParOf" srcId="{6592EDFB-F667-4799-B6B7-163208CCBCE0}" destId="{091869CF-D9CE-4967-8522-62958752B44E}" srcOrd="2" destOrd="0" presId="urn:microsoft.com/office/officeart/2018/2/layout/IconLabelList"/>
    <dgm:cxn modelId="{E262E472-0FFD-4948-B266-0B5C15990C99}" type="presParOf" srcId="{F3ACB92A-0686-40D3-B043-B52147D953A7}" destId="{A1143D82-1C34-4561-AB4C-35450A3AE8C0}" srcOrd="3" destOrd="0" presId="urn:microsoft.com/office/officeart/2018/2/layout/IconLabelList"/>
    <dgm:cxn modelId="{DDE2176A-3FE8-4539-9075-8D5041E488B7}" type="presParOf" srcId="{F3ACB92A-0686-40D3-B043-B52147D953A7}" destId="{1417BEF2-3B3A-4ED3-90EB-6CFF463A0AF5}" srcOrd="4" destOrd="0" presId="urn:microsoft.com/office/officeart/2018/2/layout/IconLabelList"/>
    <dgm:cxn modelId="{1DAA5EC0-1AD9-4E3B-9C53-443CD6CE66B3}" type="presParOf" srcId="{1417BEF2-3B3A-4ED3-90EB-6CFF463A0AF5}" destId="{2C94B108-CD59-466B-B4CF-DA9A73C656AC}" srcOrd="0" destOrd="0" presId="urn:microsoft.com/office/officeart/2018/2/layout/IconLabelList"/>
    <dgm:cxn modelId="{5CA4440E-A1DD-4B02-8DCC-F1AF1F8CA351}" type="presParOf" srcId="{1417BEF2-3B3A-4ED3-90EB-6CFF463A0AF5}" destId="{69A24C67-8610-489D-B0CE-12E485B61401}" srcOrd="1" destOrd="0" presId="urn:microsoft.com/office/officeart/2018/2/layout/IconLabelList"/>
    <dgm:cxn modelId="{076814DC-30F7-4338-AB46-865DBFE842E1}" type="presParOf" srcId="{1417BEF2-3B3A-4ED3-90EB-6CFF463A0AF5}" destId="{7DC2A867-7B1C-484D-A124-90DFC42010CD}" srcOrd="2" destOrd="0" presId="urn:microsoft.com/office/officeart/2018/2/layout/IconLabelList"/>
    <dgm:cxn modelId="{7C5E4CED-23A3-4C8F-9247-4577406EBFAD}" type="presParOf" srcId="{F3ACB92A-0686-40D3-B043-B52147D953A7}" destId="{3D1026AD-25F5-400B-B9D6-2C9E76EBCFCB}" srcOrd="5" destOrd="0" presId="urn:microsoft.com/office/officeart/2018/2/layout/IconLabelList"/>
    <dgm:cxn modelId="{EAEA7BC4-3200-4DAE-9FCB-C41CABF364E7}" type="presParOf" srcId="{F3ACB92A-0686-40D3-B043-B52147D953A7}" destId="{3737415A-648A-47F4-81FC-2AF5B0B9A6F0}" srcOrd="6" destOrd="0" presId="urn:microsoft.com/office/officeart/2018/2/layout/IconLabelList"/>
    <dgm:cxn modelId="{772156E8-D396-4E7E-90CC-D9231E472052}" type="presParOf" srcId="{3737415A-648A-47F4-81FC-2AF5B0B9A6F0}" destId="{69E144EE-E843-41A8-B952-8EB17A228153}" srcOrd="0" destOrd="0" presId="urn:microsoft.com/office/officeart/2018/2/layout/IconLabelList"/>
    <dgm:cxn modelId="{4AAE7841-ADA2-4DA7-8185-8DDD5B92F420}" type="presParOf" srcId="{3737415A-648A-47F4-81FC-2AF5B0B9A6F0}" destId="{A0807909-12E1-4F67-818F-C24066D678D8}" srcOrd="1" destOrd="0" presId="urn:microsoft.com/office/officeart/2018/2/layout/IconLabelList"/>
    <dgm:cxn modelId="{9AA4BD49-DC58-43EB-B8C3-88A7F1808E08}" type="presParOf" srcId="{3737415A-648A-47F4-81FC-2AF5B0B9A6F0}" destId="{640FA519-820A-4DA1-A0EB-C4EDEFAB6133}" srcOrd="2" destOrd="0" presId="urn:microsoft.com/office/officeart/2018/2/layout/IconLabelList"/>
    <dgm:cxn modelId="{B62F403A-EAC8-405E-A799-6EE271119D06}" type="presParOf" srcId="{F3ACB92A-0686-40D3-B043-B52147D953A7}" destId="{EFC44E4C-A4BC-48ED-B645-4095034008A2}" srcOrd="7" destOrd="0" presId="urn:microsoft.com/office/officeart/2018/2/layout/IconLabelList"/>
    <dgm:cxn modelId="{A6AA45E4-BDA2-404E-94EC-7CFC00358DEC}" type="presParOf" srcId="{F3ACB92A-0686-40D3-B043-B52147D953A7}" destId="{0C2E0693-FF69-440F-932E-9221A4530DDE}" srcOrd="8" destOrd="0" presId="urn:microsoft.com/office/officeart/2018/2/layout/IconLabelList"/>
    <dgm:cxn modelId="{C958F2B0-EAEE-4A8E-BE2B-968B7B77DA75}" type="presParOf" srcId="{0C2E0693-FF69-440F-932E-9221A4530DDE}" destId="{C380F250-4400-4DF6-9504-8242027450EE}" srcOrd="0" destOrd="0" presId="urn:microsoft.com/office/officeart/2018/2/layout/IconLabelList"/>
    <dgm:cxn modelId="{A18155CC-5E47-45BA-94C5-D8883F51FC84}" type="presParOf" srcId="{0C2E0693-FF69-440F-932E-9221A4530DDE}" destId="{A1C0BB1B-A4AF-4CDA-B8D0-2E924B42C28E}" srcOrd="1" destOrd="0" presId="urn:microsoft.com/office/officeart/2018/2/layout/IconLabelList"/>
    <dgm:cxn modelId="{D00A3AF1-8A23-4578-8F46-FD2EF617DD8C}" type="presParOf" srcId="{0C2E0693-FF69-440F-932E-9221A4530DDE}" destId="{BF183D99-ADD7-4648-BA57-E4E552C75D65}" srcOrd="2" destOrd="0" presId="urn:microsoft.com/office/officeart/2018/2/layout/IconLabelList"/>
    <dgm:cxn modelId="{5E4228BF-222F-4CE0-BDC2-9B14D44CD47D}" type="presParOf" srcId="{F3ACB92A-0686-40D3-B043-B52147D953A7}" destId="{D339F2FB-FC67-45D3-A1A6-B806F6AFE27F}" srcOrd="9" destOrd="0" presId="urn:microsoft.com/office/officeart/2018/2/layout/IconLabelList"/>
    <dgm:cxn modelId="{EB2F5272-A69C-4975-95B7-72110A5D5B41}" type="presParOf" srcId="{F3ACB92A-0686-40D3-B043-B52147D953A7}" destId="{D4053645-0077-45B3-85FF-FF772CCAED01}" srcOrd="10" destOrd="0" presId="urn:microsoft.com/office/officeart/2018/2/layout/IconLabelList"/>
    <dgm:cxn modelId="{A7DA676A-52C5-4C86-8164-5363146F61AE}" type="presParOf" srcId="{D4053645-0077-45B3-85FF-FF772CCAED01}" destId="{B98D1080-D62A-4A99-ABDA-C7CE67BF5E9A}" srcOrd="0" destOrd="0" presId="urn:microsoft.com/office/officeart/2018/2/layout/IconLabelList"/>
    <dgm:cxn modelId="{E39E0C05-4E8A-4B54-A712-68264D3B35A1}" type="presParOf" srcId="{D4053645-0077-45B3-85FF-FF772CCAED01}" destId="{5CD2F0B6-8D08-44F5-A428-101BA317E8AE}" srcOrd="1" destOrd="0" presId="urn:microsoft.com/office/officeart/2018/2/layout/IconLabelList"/>
    <dgm:cxn modelId="{C83D6388-5DEC-40E5-8A82-E85292917850}" type="presParOf" srcId="{D4053645-0077-45B3-85FF-FF772CCAED01}" destId="{FBA6C0A7-886A-4D15-ACA2-7FF466C66882}" srcOrd="2" destOrd="0" presId="urn:microsoft.com/office/officeart/2018/2/layout/IconLabelList"/>
    <dgm:cxn modelId="{56662732-2276-46F5-B8F1-ABF280C8F321}" type="presParOf" srcId="{F3ACB92A-0686-40D3-B043-B52147D953A7}" destId="{C747CE76-AA6A-44AE-92E7-CF7CEAA2570C}" srcOrd="11" destOrd="0" presId="urn:microsoft.com/office/officeart/2018/2/layout/IconLabelList"/>
    <dgm:cxn modelId="{698C67D4-167E-4CCC-BA69-38E19387E360}" type="presParOf" srcId="{F3ACB92A-0686-40D3-B043-B52147D953A7}" destId="{A75E2A1F-BADF-49F6-8596-750D48E05F62}" srcOrd="12" destOrd="0" presId="urn:microsoft.com/office/officeart/2018/2/layout/IconLabelList"/>
    <dgm:cxn modelId="{18C719BE-61F8-4E83-9B2D-0352A2ADF35B}" type="presParOf" srcId="{A75E2A1F-BADF-49F6-8596-750D48E05F62}" destId="{057E199D-C61A-4AC7-AF92-6C821DFA56F8}" srcOrd="0" destOrd="0" presId="urn:microsoft.com/office/officeart/2018/2/layout/IconLabelList"/>
    <dgm:cxn modelId="{66F64C85-57A4-461F-B7C9-649E85AB69AD}" type="presParOf" srcId="{A75E2A1F-BADF-49F6-8596-750D48E05F62}" destId="{2B2D5089-D122-489D-920F-FE1FBB1CFF68}" srcOrd="1" destOrd="0" presId="urn:microsoft.com/office/officeart/2018/2/layout/IconLabelList"/>
    <dgm:cxn modelId="{1FBE4E14-DDFA-4A15-9824-161B68D8910A}" type="presParOf" srcId="{A75E2A1F-BADF-49F6-8596-750D48E05F62}" destId="{5A21AC83-EBB1-4528-BCB8-0E90BC4AC6F1}" srcOrd="2" destOrd="0" presId="urn:microsoft.com/office/officeart/2018/2/layout/IconLabelList"/>
    <dgm:cxn modelId="{450FF564-5991-41B9-A551-EE05EC4F4F76}" type="presParOf" srcId="{F3ACB92A-0686-40D3-B043-B52147D953A7}" destId="{C1587811-092A-4F32-AD40-D6797084F983}" srcOrd="13" destOrd="0" presId="urn:microsoft.com/office/officeart/2018/2/layout/IconLabelList"/>
    <dgm:cxn modelId="{9F1D5B08-012B-49AC-A73F-7034B705FD98}" type="presParOf" srcId="{F3ACB92A-0686-40D3-B043-B52147D953A7}" destId="{C82F1ABF-78BD-44DA-8170-3B2155F7654D}" srcOrd="14" destOrd="0" presId="urn:microsoft.com/office/officeart/2018/2/layout/IconLabelList"/>
    <dgm:cxn modelId="{B57DAF4C-E47C-4B2E-8558-54CCD7CDB659}" type="presParOf" srcId="{C82F1ABF-78BD-44DA-8170-3B2155F7654D}" destId="{5738F39B-7D8E-4513-B01B-E855757D64F4}" srcOrd="0" destOrd="0" presId="urn:microsoft.com/office/officeart/2018/2/layout/IconLabelList"/>
    <dgm:cxn modelId="{B82C7AFD-E9F0-4602-AC8A-03B491B450F2}" type="presParOf" srcId="{C82F1ABF-78BD-44DA-8170-3B2155F7654D}" destId="{2AC43C59-ECBC-404E-8ADC-FC9A2D47B3F1}" srcOrd="1" destOrd="0" presId="urn:microsoft.com/office/officeart/2018/2/layout/IconLabelList"/>
    <dgm:cxn modelId="{EDDDD063-A88B-4B7C-A0AD-1EBC3EF9F6FE}" type="presParOf" srcId="{C82F1ABF-78BD-44DA-8170-3B2155F7654D}" destId="{98DFBB35-88C6-4DD3-9F5C-39CF21BB405F}"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75B372-029C-42F7-9E22-244A38FB4AC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A29E175-8949-4C64-949B-4340114E4089}">
      <dgm:prSet phldrT="[Text]"/>
      <dgm:spPr/>
      <dgm:t>
        <a:bodyPr/>
        <a:lstStyle/>
        <a:p>
          <a:r>
            <a:rPr lang="en-US" dirty="0"/>
            <a:t>Passive ECM</a:t>
          </a:r>
        </a:p>
      </dgm:t>
    </dgm:pt>
    <dgm:pt modelId="{0D31F57E-ED28-4BB9-A644-967029D3DAB9}" type="parTrans" cxnId="{B0FB8232-C996-43D3-8DA0-4EB693E99C90}">
      <dgm:prSet/>
      <dgm:spPr/>
      <dgm:t>
        <a:bodyPr/>
        <a:lstStyle/>
        <a:p>
          <a:endParaRPr lang="en-US"/>
        </a:p>
      </dgm:t>
    </dgm:pt>
    <dgm:pt modelId="{4E07D18D-D52A-4AE4-863D-3CC11464E0F2}" type="sibTrans" cxnId="{B0FB8232-C996-43D3-8DA0-4EB693E99C90}">
      <dgm:prSet/>
      <dgm:spPr/>
      <dgm:t>
        <a:bodyPr/>
        <a:lstStyle/>
        <a:p>
          <a:endParaRPr lang="en-US"/>
        </a:p>
      </dgm:t>
    </dgm:pt>
    <dgm:pt modelId="{DF03B570-15D0-4BBE-8C32-948BFB5215D2}">
      <dgm:prSet phldrT="[Text]"/>
      <dgm:spPr>
        <a:solidFill>
          <a:srgbClr val="92D050">
            <a:alpha val="90000"/>
          </a:srgbClr>
        </a:solidFill>
      </dgm:spPr>
      <dgm:t>
        <a:bodyPr/>
        <a:lstStyle/>
        <a:p>
          <a:r>
            <a:rPr lang="en-US" dirty="0"/>
            <a:t>DRFM</a:t>
          </a:r>
        </a:p>
      </dgm:t>
    </dgm:pt>
    <dgm:pt modelId="{DA5E17BD-4B7D-46B0-A0E2-EB0D1DA5B30F}" type="parTrans" cxnId="{BE0424DC-350C-4079-9E5C-54F581E2D448}">
      <dgm:prSet/>
      <dgm:spPr/>
      <dgm:t>
        <a:bodyPr/>
        <a:lstStyle/>
        <a:p>
          <a:endParaRPr lang="en-US"/>
        </a:p>
      </dgm:t>
    </dgm:pt>
    <dgm:pt modelId="{C776E456-9C8E-4E13-900D-814A33A986A7}" type="sibTrans" cxnId="{BE0424DC-350C-4079-9E5C-54F581E2D448}">
      <dgm:prSet/>
      <dgm:spPr/>
      <dgm:t>
        <a:bodyPr/>
        <a:lstStyle/>
        <a:p>
          <a:endParaRPr lang="en-US"/>
        </a:p>
      </dgm:t>
    </dgm:pt>
    <dgm:pt modelId="{852E16E4-E9F0-48BC-A69B-538CDD7449D8}">
      <dgm:prSet phldrT="[Text]"/>
      <dgm:spPr>
        <a:solidFill>
          <a:srgbClr val="92D050">
            <a:alpha val="90000"/>
          </a:srgbClr>
        </a:solidFill>
      </dgm:spPr>
      <dgm:t>
        <a:bodyPr/>
        <a:lstStyle/>
        <a:p>
          <a:r>
            <a:rPr lang="en-US" dirty="0"/>
            <a:t>Noise Interference</a:t>
          </a:r>
        </a:p>
      </dgm:t>
    </dgm:pt>
    <dgm:pt modelId="{0414C9F3-E54A-44D6-B435-4017460C9E47}" type="parTrans" cxnId="{39E3701B-E97A-4985-901D-1E70C1F9F89B}">
      <dgm:prSet/>
      <dgm:spPr/>
      <dgm:t>
        <a:bodyPr/>
        <a:lstStyle/>
        <a:p>
          <a:endParaRPr lang="en-US"/>
        </a:p>
      </dgm:t>
    </dgm:pt>
    <dgm:pt modelId="{E3CCBE44-D5BA-4ADB-8486-A6BC1EE1A96A}" type="sibTrans" cxnId="{39E3701B-E97A-4985-901D-1E70C1F9F89B}">
      <dgm:prSet/>
      <dgm:spPr/>
      <dgm:t>
        <a:bodyPr/>
        <a:lstStyle/>
        <a:p>
          <a:endParaRPr lang="en-US"/>
        </a:p>
      </dgm:t>
    </dgm:pt>
    <dgm:pt modelId="{2B2CDF8A-B1C1-4CEB-A8E2-A89649F9A9D5}">
      <dgm:prSet phldrT="[Text]"/>
      <dgm:spPr>
        <a:solidFill>
          <a:srgbClr val="92D050">
            <a:alpha val="90000"/>
          </a:srgbClr>
        </a:solidFill>
      </dgm:spPr>
      <dgm:t>
        <a:bodyPr/>
        <a:lstStyle/>
        <a:p>
          <a:r>
            <a:rPr lang="en-US" dirty="0"/>
            <a:t>Deceptive Interference</a:t>
          </a:r>
        </a:p>
      </dgm:t>
    </dgm:pt>
    <dgm:pt modelId="{4BBFD730-A57A-40BA-AAD4-893D26016E52}" type="parTrans" cxnId="{38359007-4FC6-4A24-9C23-18F372D2FA55}">
      <dgm:prSet/>
      <dgm:spPr/>
      <dgm:t>
        <a:bodyPr/>
        <a:lstStyle/>
        <a:p>
          <a:endParaRPr lang="en-US"/>
        </a:p>
      </dgm:t>
    </dgm:pt>
    <dgm:pt modelId="{CDF52397-D828-4310-B5A8-59A00E1961D0}" type="sibTrans" cxnId="{38359007-4FC6-4A24-9C23-18F372D2FA55}">
      <dgm:prSet/>
      <dgm:spPr/>
      <dgm:t>
        <a:bodyPr/>
        <a:lstStyle/>
        <a:p>
          <a:endParaRPr lang="en-US"/>
        </a:p>
      </dgm:t>
    </dgm:pt>
    <dgm:pt modelId="{9CA495D6-DB7B-4C24-9E28-1A93759DEB97}">
      <dgm:prSet phldrT="[Text]"/>
      <dgm:spPr>
        <a:solidFill>
          <a:srgbClr val="92D050">
            <a:alpha val="90000"/>
          </a:srgbClr>
        </a:solidFill>
      </dgm:spPr>
      <dgm:t>
        <a:bodyPr/>
        <a:lstStyle/>
        <a:p>
          <a:r>
            <a:rPr lang="en-US" dirty="0"/>
            <a:t>Spot Noise</a:t>
          </a:r>
        </a:p>
      </dgm:t>
    </dgm:pt>
    <dgm:pt modelId="{45AFEA47-8512-4058-BE57-F7CAFE6C4020}" type="parTrans" cxnId="{607A551B-1E80-43A9-8E93-17CB9A816171}">
      <dgm:prSet/>
      <dgm:spPr/>
      <dgm:t>
        <a:bodyPr/>
        <a:lstStyle/>
        <a:p>
          <a:endParaRPr lang="en-US"/>
        </a:p>
      </dgm:t>
    </dgm:pt>
    <dgm:pt modelId="{703C65EF-D0A4-4D8A-B403-AB71CC674620}" type="sibTrans" cxnId="{607A551B-1E80-43A9-8E93-17CB9A816171}">
      <dgm:prSet/>
      <dgm:spPr/>
      <dgm:t>
        <a:bodyPr/>
        <a:lstStyle/>
        <a:p>
          <a:endParaRPr lang="en-US"/>
        </a:p>
      </dgm:t>
    </dgm:pt>
    <dgm:pt modelId="{2426EA23-ABB2-4FE4-9C6B-DCCD650B2754}">
      <dgm:prSet phldrT="[Text]"/>
      <dgm:spPr>
        <a:solidFill>
          <a:srgbClr val="92D050">
            <a:alpha val="90000"/>
          </a:srgbClr>
        </a:solidFill>
      </dgm:spPr>
      <dgm:t>
        <a:bodyPr/>
        <a:lstStyle/>
        <a:p>
          <a:r>
            <a:rPr lang="en-US" dirty="0"/>
            <a:t>Barrage Noise</a:t>
          </a:r>
        </a:p>
      </dgm:t>
    </dgm:pt>
    <dgm:pt modelId="{4DFB194C-DD08-4FA7-90F2-D5B68DEDC4E4}" type="parTrans" cxnId="{0279D24F-38CB-41E9-BE0A-D9A02C712FC7}">
      <dgm:prSet/>
      <dgm:spPr/>
      <dgm:t>
        <a:bodyPr/>
        <a:lstStyle/>
        <a:p>
          <a:endParaRPr lang="en-US"/>
        </a:p>
      </dgm:t>
    </dgm:pt>
    <dgm:pt modelId="{60694608-845E-45FC-8472-7323F481B8C8}" type="sibTrans" cxnId="{0279D24F-38CB-41E9-BE0A-D9A02C712FC7}">
      <dgm:prSet/>
      <dgm:spPr/>
      <dgm:t>
        <a:bodyPr/>
        <a:lstStyle/>
        <a:p>
          <a:endParaRPr lang="en-US"/>
        </a:p>
      </dgm:t>
    </dgm:pt>
    <dgm:pt modelId="{53F14232-13E8-4C66-84DA-E1D6F0DDB3B9}">
      <dgm:prSet phldrT="[Text]"/>
      <dgm:spPr>
        <a:solidFill>
          <a:srgbClr val="92D050">
            <a:alpha val="90000"/>
          </a:srgbClr>
        </a:solidFill>
      </dgm:spPr>
      <dgm:t>
        <a:bodyPr/>
        <a:lstStyle/>
        <a:p>
          <a:r>
            <a:rPr lang="en-US" dirty="0"/>
            <a:t>Random False Targets</a:t>
          </a:r>
        </a:p>
      </dgm:t>
    </dgm:pt>
    <dgm:pt modelId="{2E96603C-6FFE-48D4-8F46-1DE6347AAB1A}" type="parTrans" cxnId="{F97EBF18-50C8-4156-9A62-B3BE4044F815}">
      <dgm:prSet/>
      <dgm:spPr/>
      <dgm:t>
        <a:bodyPr/>
        <a:lstStyle/>
        <a:p>
          <a:endParaRPr lang="en-US"/>
        </a:p>
      </dgm:t>
    </dgm:pt>
    <dgm:pt modelId="{C72D278E-2F54-435B-9815-C09EEEA27637}" type="sibTrans" cxnId="{F97EBF18-50C8-4156-9A62-B3BE4044F815}">
      <dgm:prSet/>
      <dgm:spPr/>
      <dgm:t>
        <a:bodyPr/>
        <a:lstStyle/>
        <a:p>
          <a:endParaRPr lang="en-US"/>
        </a:p>
      </dgm:t>
    </dgm:pt>
    <dgm:pt modelId="{2AC2F176-2FEB-4197-A139-9057DE5129D8}">
      <dgm:prSet phldrT="[Text]"/>
      <dgm:spPr>
        <a:solidFill>
          <a:srgbClr val="92D050">
            <a:alpha val="90000"/>
          </a:srgbClr>
        </a:solidFill>
      </dgm:spPr>
      <dgm:t>
        <a:bodyPr/>
        <a:lstStyle/>
        <a:p>
          <a:r>
            <a:rPr lang="en-US" dirty="0"/>
            <a:t>Range Bin Masking</a:t>
          </a:r>
        </a:p>
      </dgm:t>
    </dgm:pt>
    <dgm:pt modelId="{18D71167-15D3-4734-BA72-1DDAE016BACE}" type="parTrans" cxnId="{42BC8BF2-0FC9-4B85-B904-6BDF17866C6A}">
      <dgm:prSet/>
      <dgm:spPr/>
      <dgm:t>
        <a:bodyPr/>
        <a:lstStyle/>
        <a:p>
          <a:endParaRPr lang="en-US"/>
        </a:p>
      </dgm:t>
    </dgm:pt>
    <dgm:pt modelId="{3621098A-5460-4DFD-8A6B-06CE674D7BA0}" type="sibTrans" cxnId="{42BC8BF2-0FC9-4B85-B904-6BDF17866C6A}">
      <dgm:prSet/>
      <dgm:spPr/>
      <dgm:t>
        <a:bodyPr/>
        <a:lstStyle/>
        <a:p>
          <a:endParaRPr lang="en-US"/>
        </a:p>
      </dgm:t>
    </dgm:pt>
    <dgm:pt modelId="{A020E852-937D-4313-9A61-B305CD3B563B}">
      <dgm:prSet phldrT="[Text]"/>
      <dgm:spPr>
        <a:solidFill>
          <a:srgbClr val="92D050">
            <a:alpha val="90000"/>
          </a:srgbClr>
        </a:solidFill>
      </dgm:spPr>
      <dgm:t>
        <a:bodyPr/>
        <a:lstStyle/>
        <a:p>
          <a:r>
            <a:rPr lang="en-US" dirty="0"/>
            <a:t>Doppler Bin Masking</a:t>
          </a:r>
        </a:p>
      </dgm:t>
    </dgm:pt>
    <dgm:pt modelId="{C66317CF-F4C5-489B-8B9B-1D1FD5F2196C}" type="parTrans" cxnId="{050E6652-3F65-421E-A89B-750844F0A892}">
      <dgm:prSet/>
      <dgm:spPr/>
      <dgm:t>
        <a:bodyPr/>
        <a:lstStyle/>
        <a:p>
          <a:endParaRPr lang="en-US"/>
        </a:p>
      </dgm:t>
    </dgm:pt>
    <dgm:pt modelId="{0696250C-95B5-41AD-8EB1-AC8C6D827E1D}" type="sibTrans" cxnId="{050E6652-3F65-421E-A89B-750844F0A892}">
      <dgm:prSet/>
      <dgm:spPr/>
      <dgm:t>
        <a:bodyPr/>
        <a:lstStyle/>
        <a:p>
          <a:endParaRPr lang="en-US"/>
        </a:p>
      </dgm:t>
    </dgm:pt>
    <dgm:pt modelId="{D4CBC233-998C-42A3-8FDB-6DC8F7113FE5}">
      <dgm:prSet phldrT="[Text]"/>
      <dgm:spPr>
        <a:solidFill>
          <a:srgbClr val="92D050">
            <a:alpha val="90000"/>
          </a:srgbClr>
        </a:solidFill>
      </dgm:spPr>
      <dgm:t>
        <a:bodyPr/>
        <a:lstStyle/>
        <a:p>
          <a:r>
            <a:rPr lang="en-US" dirty="0"/>
            <a:t>Range-Doppler Combined</a:t>
          </a:r>
        </a:p>
      </dgm:t>
    </dgm:pt>
    <dgm:pt modelId="{8D189265-95C8-46FF-8564-015BC5D2231A}" type="parTrans" cxnId="{284A28FD-87B4-42A1-83A4-9A1E545884FB}">
      <dgm:prSet/>
      <dgm:spPr/>
      <dgm:t>
        <a:bodyPr/>
        <a:lstStyle/>
        <a:p>
          <a:endParaRPr lang="en-US"/>
        </a:p>
      </dgm:t>
    </dgm:pt>
    <dgm:pt modelId="{1AAE660B-DBA3-47A9-A7A9-BFC67C6D11E8}" type="sibTrans" cxnId="{284A28FD-87B4-42A1-83A4-9A1E545884FB}">
      <dgm:prSet/>
      <dgm:spPr/>
      <dgm:t>
        <a:bodyPr/>
        <a:lstStyle/>
        <a:p>
          <a:endParaRPr lang="en-US"/>
        </a:p>
      </dgm:t>
    </dgm:pt>
    <dgm:pt modelId="{5A99A80E-29CC-41FF-9093-8B9DDB150AE8}">
      <dgm:prSet phldrT="[Text]"/>
      <dgm:spPr/>
      <dgm:t>
        <a:bodyPr/>
        <a:lstStyle/>
        <a:p>
          <a:r>
            <a:rPr lang="en-US" dirty="0"/>
            <a:t>ECM</a:t>
          </a:r>
        </a:p>
      </dgm:t>
    </dgm:pt>
    <dgm:pt modelId="{055A9829-4797-43C5-A0C3-66B216EF6973}" type="parTrans" cxnId="{1BF65F36-AB0E-4CBB-8533-0C61A5CD2EE5}">
      <dgm:prSet/>
      <dgm:spPr/>
      <dgm:t>
        <a:bodyPr/>
        <a:lstStyle/>
        <a:p>
          <a:endParaRPr lang="en-US"/>
        </a:p>
      </dgm:t>
    </dgm:pt>
    <dgm:pt modelId="{0C4FC75B-81DC-4C3E-91FB-FDE85A8516D3}" type="sibTrans" cxnId="{1BF65F36-AB0E-4CBB-8533-0C61A5CD2EE5}">
      <dgm:prSet/>
      <dgm:spPr/>
      <dgm:t>
        <a:bodyPr/>
        <a:lstStyle/>
        <a:p>
          <a:endParaRPr lang="en-US"/>
        </a:p>
      </dgm:t>
    </dgm:pt>
    <dgm:pt modelId="{E4DB49D6-0D3C-4D78-9869-33AB2601FE5B}">
      <dgm:prSet phldrT="[Text]"/>
      <dgm:spPr/>
      <dgm:t>
        <a:bodyPr/>
        <a:lstStyle/>
        <a:p>
          <a:r>
            <a:rPr lang="en-US" dirty="0"/>
            <a:t>Active ECM</a:t>
          </a:r>
        </a:p>
      </dgm:t>
    </dgm:pt>
    <dgm:pt modelId="{DD36127F-1560-480F-81C4-D7A4E9147CB4}" type="parTrans" cxnId="{2EC230FA-D860-4920-A4C3-7B37B962B51D}">
      <dgm:prSet/>
      <dgm:spPr/>
      <dgm:t>
        <a:bodyPr/>
        <a:lstStyle/>
        <a:p>
          <a:endParaRPr lang="en-US"/>
        </a:p>
      </dgm:t>
    </dgm:pt>
    <dgm:pt modelId="{E5A42166-7ADE-4D46-AC3B-3783CC05C231}" type="sibTrans" cxnId="{2EC230FA-D860-4920-A4C3-7B37B962B51D}">
      <dgm:prSet/>
      <dgm:spPr/>
      <dgm:t>
        <a:bodyPr/>
        <a:lstStyle/>
        <a:p>
          <a:endParaRPr lang="en-US"/>
        </a:p>
      </dgm:t>
    </dgm:pt>
    <dgm:pt modelId="{EA322EE6-9D92-4CA7-81FD-647CE00189DE}">
      <dgm:prSet phldrT="[Text]"/>
      <dgm:spPr/>
      <dgm:t>
        <a:bodyPr/>
        <a:lstStyle/>
        <a:p>
          <a:r>
            <a:rPr lang="en-US" dirty="0"/>
            <a:t>Communication ECM</a:t>
          </a:r>
        </a:p>
      </dgm:t>
    </dgm:pt>
    <dgm:pt modelId="{168798D6-D9E4-4437-A35E-7215E52B769E}" type="parTrans" cxnId="{1DB67992-1FB6-4DEB-A663-399D7CE5D12A}">
      <dgm:prSet/>
      <dgm:spPr/>
      <dgm:t>
        <a:bodyPr/>
        <a:lstStyle/>
        <a:p>
          <a:endParaRPr lang="en-US"/>
        </a:p>
      </dgm:t>
    </dgm:pt>
    <dgm:pt modelId="{0B32A865-639A-4B57-BA5D-74248A0C7C53}" type="sibTrans" cxnId="{1DB67992-1FB6-4DEB-A663-399D7CE5D12A}">
      <dgm:prSet/>
      <dgm:spPr/>
      <dgm:t>
        <a:bodyPr/>
        <a:lstStyle/>
        <a:p>
          <a:endParaRPr lang="en-US"/>
        </a:p>
      </dgm:t>
    </dgm:pt>
    <dgm:pt modelId="{D011DB8B-DF27-4729-88F9-CB951311CCEE}">
      <dgm:prSet phldrT="[Text]"/>
      <dgm:spPr/>
      <dgm:t>
        <a:bodyPr/>
        <a:lstStyle/>
        <a:p>
          <a:r>
            <a:rPr lang="en-US" dirty="0"/>
            <a:t>Weapon System ECM</a:t>
          </a:r>
        </a:p>
      </dgm:t>
    </dgm:pt>
    <dgm:pt modelId="{DA75129C-E277-400C-8115-616A9F72E806}" type="parTrans" cxnId="{34296EB6-5D44-4B12-B9EA-B2E35CD7E3F2}">
      <dgm:prSet/>
      <dgm:spPr/>
      <dgm:t>
        <a:bodyPr/>
        <a:lstStyle/>
        <a:p>
          <a:endParaRPr lang="en-US"/>
        </a:p>
      </dgm:t>
    </dgm:pt>
    <dgm:pt modelId="{4503CA45-6A36-4006-A04E-7667DD36BE92}" type="sibTrans" cxnId="{34296EB6-5D44-4B12-B9EA-B2E35CD7E3F2}">
      <dgm:prSet/>
      <dgm:spPr/>
      <dgm:t>
        <a:bodyPr/>
        <a:lstStyle/>
        <a:p>
          <a:endParaRPr lang="en-US"/>
        </a:p>
      </dgm:t>
    </dgm:pt>
    <dgm:pt modelId="{D11A2907-E448-4218-996A-098F4F851915}">
      <dgm:prSet phldrT="[Text]"/>
      <dgm:spPr/>
      <dgm:t>
        <a:bodyPr/>
        <a:lstStyle/>
        <a:p>
          <a:r>
            <a:rPr lang="en-US" dirty="0"/>
            <a:t>Chaff</a:t>
          </a:r>
        </a:p>
      </dgm:t>
    </dgm:pt>
    <dgm:pt modelId="{B54C2CBA-9563-4F13-BC4D-4EFBD039A207}" type="parTrans" cxnId="{C21116DE-4AFA-4802-93C6-70E084CEC0E8}">
      <dgm:prSet/>
      <dgm:spPr/>
      <dgm:t>
        <a:bodyPr/>
        <a:lstStyle/>
        <a:p>
          <a:endParaRPr lang="en-US"/>
        </a:p>
      </dgm:t>
    </dgm:pt>
    <dgm:pt modelId="{EE222A6F-9B83-4C12-A663-D900A20CAD2C}" type="sibTrans" cxnId="{C21116DE-4AFA-4802-93C6-70E084CEC0E8}">
      <dgm:prSet/>
      <dgm:spPr/>
      <dgm:t>
        <a:bodyPr/>
        <a:lstStyle/>
        <a:p>
          <a:endParaRPr lang="en-US"/>
        </a:p>
      </dgm:t>
    </dgm:pt>
    <dgm:pt modelId="{A503197B-604E-4E1B-9361-6AC750276834}">
      <dgm:prSet phldrT="[Text]"/>
      <dgm:spPr/>
      <dgm:t>
        <a:bodyPr/>
        <a:lstStyle/>
        <a:p>
          <a:r>
            <a:rPr lang="en-US" dirty="0"/>
            <a:t>Decoys</a:t>
          </a:r>
        </a:p>
      </dgm:t>
    </dgm:pt>
    <dgm:pt modelId="{777AE841-9E2D-4878-A9E4-18F408121C58}" type="parTrans" cxnId="{7F360A9E-1744-4D98-A3A0-D03A8207E6C8}">
      <dgm:prSet/>
      <dgm:spPr/>
      <dgm:t>
        <a:bodyPr/>
        <a:lstStyle/>
        <a:p>
          <a:endParaRPr lang="en-US"/>
        </a:p>
      </dgm:t>
    </dgm:pt>
    <dgm:pt modelId="{1A4EFF4F-55C4-4A00-8D87-FDB27730BB50}" type="sibTrans" cxnId="{7F360A9E-1744-4D98-A3A0-D03A8207E6C8}">
      <dgm:prSet/>
      <dgm:spPr/>
      <dgm:t>
        <a:bodyPr/>
        <a:lstStyle/>
        <a:p>
          <a:endParaRPr lang="en-US"/>
        </a:p>
      </dgm:t>
    </dgm:pt>
    <dgm:pt modelId="{47DEBCA2-B6CE-4020-972A-6824E481AFA6}">
      <dgm:prSet phldrT="[Text]"/>
      <dgm:spPr/>
      <dgm:t>
        <a:bodyPr/>
        <a:lstStyle/>
        <a:p>
          <a:r>
            <a:rPr lang="en-US" dirty="0"/>
            <a:t>Signature Reduction</a:t>
          </a:r>
        </a:p>
      </dgm:t>
    </dgm:pt>
    <dgm:pt modelId="{2BA093CD-14D2-4EB8-9E4C-D1E64434AE3B}" type="parTrans" cxnId="{30880C00-5442-4A36-8C03-57BB4AA76076}">
      <dgm:prSet/>
      <dgm:spPr/>
      <dgm:t>
        <a:bodyPr/>
        <a:lstStyle/>
        <a:p>
          <a:endParaRPr lang="en-US"/>
        </a:p>
      </dgm:t>
    </dgm:pt>
    <dgm:pt modelId="{C864FCF9-5035-4A37-93D1-4F642BE93127}" type="sibTrans" cxnId="{30880C00-5442-4A36-8C03-57BB4AA76076}">
      <dgm:prSet/>
      <dgm:spPr/>
      <dgm:t>
        <a:bodyPr/>
        <a:lstStyle/>
        <a:p>
          <a:endParaRPr lang="en-US"/>
        </a:p>
      </dgm:t>
    </dgm:pt>
    <dgm:pt modelId="{C9DFFF04-1C42-4FA8-90AC-3AE9B3E0EB52}">
      <dgm:prSet phldrT="[Text]"/>
      <dgm:spPr/>
      <dgm:t>
        <a:bodyPr/>
        <a:lstStyle/>
        <a:p>
          <a:r>
            <a:rPr lang="en-US" dirty="0"/>
            <a:t>Decoys</a:t>
          </a:r>
        </a:p>
      </dgm:t>
    </dgm:pt>
    <dgm:pt modelId="{D9E39569-37AB-416E-98CE-6B10831415A3}" type="parTrans" cxnId="{9FB1901B-F177-4DA4-A080-FFE05E82644B}">
      <dgm:prSet/>
      <dgm:spPr/>
      <dgm:t>
        <a:bodyPr/>
        <a:lstStyle/>
        <a:p>
          <a:endParaRPr lang="en-US"/>
        </a:p>
      </dgm:t>
    </dgm:pt>
    <dgm:pt modelId="{E4234337-B335-47AD-A57A-1229B28078A3}" type="sibTrans" cxnId="{9FB1901B-F177-4DA4-A080-FFE05E82644B}">
      <dgm:prSet/>
      <dgm:spPr/>
      <dgm:t>
        <a:bodyPr/>
        <a:lstStyle/>
        <a:p>
          <a:endParaRPr lang="en-US"/>
        </a:p>
      </dgm:t>
    </dgm:pt>
    <dgm:pt modelId="{2C5BCBD7-2122-405B-BA38-62F8290A93AE}">
      <dgm:prSet phldrT="[Text]"/>
      <dgm:spPr/>
      <dgm:t>
        <a:bodyPr/>
        <a:lstStyle/>
        <a:p>
          <a:r>
            <a:rPr lang="en-US" dirty="0"/>
            <a:t>Expendable Decoys</a:t>
          </a:r>
        </a:p>
      </dgm:t>
    </dgm:pt>
    <dgm:pt modelId="{019F5BFB-B039-4690-BF4F-F08748269468}" type="parTrans" cxnId="{5C58808A-67A8-4597-930E-DF8EDB27D146}">
      <dgm:prSet/>
      <dgm:spPr/>
      <dgm:t>
        <a:bodyPr/>
        <a:lstStyle/>
        <a:p>
          <a:endParaRPr lang="en-US"/>
        </a:p>
      </dgm:t>
    </dgm:pt>
    <dgm:pt modelId="{83394859-47FA-41E9-AE8A-111BA9072CBC}" type="sibTrans" cxnId="{5C58808A-67A8-4597-930E-DF8EDB27D146}">
      <dgm:prSet/>
      <dgm:spPr/>
      <dgm:t>
        <a:bodyPr/>
        <a:lstStyle/>
        <a:p>
          <a:endParaRPr lang="en-US"/>
        </a:p>
      </dgm:t>
    </dgm:pt>
    <dgm:pt modelId="{0C128E35-317F-4FA7-A12E-2046689D3435}">
      <dgm:prSet phldrT="[Text]"/>
      <dgm:spPr/>
      <dgm:t>
        <a:bodyPr/>
        <a:lstStyle/>
        <a:p>
          <a:r>
            <a:rPr lang="en-US" dirty="0"/>
            <a:t>Towed Decoys</a:t>
          </a:r>
        </a:p>
      </dgm:t>
    </dgm:pt>
    <dgm:pt modelId="{8B3217E2-2A73-4F80-AF5B-FFD0DD115582}" type="parTrans" cxnId="{4847830A-8CE2-4E43-B9CE-E0010DF34C6F}">
      <dgm:prSet/>
      <dgm:spPr/>
      <dgm:t>
        <a:bodyPr/>
        <a:lstStyle/>
        <a:p>
          <a:endParaRPr lang="en-US"/>
        </a:p>
      </dgm:t>
    </dgm:pt>
    <dgm:pt modelId="{2727937B-7AC8-4E35-9A4B-A295A4BDD541}" type="sibTrans" cxnId="{4847830A-8CE2-4E43-B9CE-E0010DF34C6F}">
      <dgm:prSet/>
      <dgm:spPr/>
      <dgm:t>
        <a:bodyPr/>
        <a:lstStyle/>
        <a:p>
          <a:endParaRPr lang="en-US"/>
        </a:p>
      </dgm:t>
    </dgm:pt>
    <dgm:pt modelId="{F1DB616F-F708-4350-BF99-39B5F2760944}">
      <dgm:prSet phldrT="[Text]"/>
      <dgm:spPr/>
      <dgm:t>
        <a:bodyPr/>
        <a:lstStyle/>
        <a:p>
          <a:r>
            <a:rPr lang="en-US" dirty="0"/>
            <a:t>Flares</a:t>
          </a:r>
        </a:p>
      </dgm:t>
    </dgm:pt>
    <dgm:pt modelId="{E0D6AAD0-D945-4828-A9D6-0524B800959C}" type="parTrans" cxnId="{C91B5AA2-CDDB-49EB-AAC6-1CFF18F31DD3}">
      <dgm:prSet/>
      <dgm:spPr/>
      <dgm:t>
        <a:bodyPr/>
        <a:lstStyle/>
        <a:p>
          <a:endParaRPr lang="en-US"/>
        </a:p>
      </dgm:t>
    </dgm:pt>
    <dgm:pt modelId="{E835A2A2-1909-45C8-B17F-D5987D0FBE54}" type="sibTrans" cxnId="{C91B5AA2-CDDB-49EB-AAC6-1CFF18F31DD3}">
      <dgm:prSet/>
      <dgm:spPr/>
      <dgm:t>
        <a:bodyPr/>
        <a:lstStyle/>
        <a:p>
          <a:endParaRPr lang="en-US"/>
        </a:p>
      </dgm:t>
    </dgm:pt>
    <dgm:pt modelId="{F01FE60D-FFAA-430A-91BF-13F755193484}" type="pres">
      <dgm:prSet presAssocID="{F275B372-029C-42F7-9E22-244A38FB4AC1}" presName="hierChild1" presStyleCnt="0">
        <dgm:presLayoutVars>
          <dgm:chPref val="1"/>
          <dgm:dir/>
          <dgm:animOne val="branch"/>
          <dgm:animLvl val="lvl"/>
          <dgm:resizeHandles/>
        </dgm:presLayoutVars>
      </dgm:prSet>
      <dgm:spPr/>
    </dgm:pt>
    <dgm:pt modelId="{2A2EDF4A-83C0-494C-9ADD-EFF163536DBD}" type="pres">
      <dgm:prSet presAssocID="{5A99A80E-29CC-41FF-9093-8B9DDB150AE8}" presName="hierRoot1" presStyleCnt="0"/>
      <dgm:spPr/>
    </dgm:pt>
    <dgm:pt modelId="{C618E346-8689-438C-A4AF-907492141A02}" type="pres">
      <dgm:prSet presAssocID="{5A99A80E-29CC-41FF-9093-8B9DDB150AE8}" presName="composite" presStyleCnt="0"/>
      <dgm:spPr/>
    </dgm:pt>
    <dgm:pt modelId="{01FA5E4B-22D7-402F-93D5-33E1EB656F6E}" type="pres">
      <dgm:prSet presAssocID="{5A99A80E-29CC-41FF-9093-8B9DDB150AE8}" presName="background" presStyleLbl="node0" presStyleIdx="0" presStyleCnt="1"/>
      <dgm:spPr/>
    </dgm:pt>
    <dgm:pt modelId="{E8B3B303-8DB2-4002-B6C6-C83600B07E27}" type="pres">
      <dgm:prSet presAssocID="{5A99A80E-29CC-41FF-9093-8B9DDB150AE8}" presName="text" presStyleLbl="fgAcc0" presStyleIdx="0" presStyleCnt="1">
        <dgm:presLayoutVars>
          <dgm:chPref val="3"/>
        </dgm:presLayoutVars>
      </dgm:prSet>
      <dgm:spPr/>
    </dgm:pt>
    <dgm:pt modelId="{E836DC28-48A4-4AAF-BC6A-0C0FEB9167D5}" type="pres">
      <dgm:prSet presAssocID="{5A99A80E-29CC-41FF-9093-8B9DDB150AE8}" presName="hierChild2" presStyleCnt="0"/>
      <dgm:spPr/>
    </dgm:pt>
    <dgm:pt modelId="{1A8CCC11-5413-4FD0-9B92-FB7E99E666A6}" type="pres">
      <dgm:prSet presAssocID="{168798D6-D9E4-4437-A35E-7215E52B769E}" presName="Name10" presStyleLbl="parChTrans1D2" presStyleIdx="0" presStyleCnt="2"/>
      <dgm:spPr/>
    </dgm:pt>
    <dgm:pt modelId="{28DE5B2C-D824-4D0A-87D9-B7BE5BC57009}" type="pres">
      <dgm:prSet presAssocID="{EA322EE6-9D92-4CA7-81FD-647CE00189DE}" presName="hierRoot2" presStyleCnt="0"/>
      <dgm:spPr/>
    </dgm:pt>
    <dgm:pt modelId="{9F4571BA-57AD-4B86-81DD-D11CDF957348}" type="pres">
      <dgm:prSet presAssocID="{EA322EE6-9D92-4CA7-81FD-647CE00189DE}" presName="composite2" presStyleCnt="0"/>
      <dgm:spPr/>
    </dgm:pt>
    <dgm:pt modelId="{C807B813-B53D-4927-B68C-04790609EC96}" type="pres">
      <dgm:prSet presAssocID="{EA322EE6-9D92-4CA7-81FD-647CE00189DE}" presName="background2" presStyleLbl="node2" presStyleIdx="0" presStyleCnt="2"/>
      <dgm:spPr/>
    </dgm:pt>
    <dgm:pt modelId="{59D4629D-2DEE-487F-BA52-FFB923A2FA6C}" type="pres">
      <dgm:prSet presAssocID="{EA322EE6-9D92-4CA7-81FD-647CE00189DE}" presName="text2" presStyleLbl="fgAcc2" presStyleIdx="0" presStyleCnt="2">
        <dgm:presLayoutVars>
          <dgm:chPref val="3"/>
        </dgm:presLayoutVars>
      </dgm:prSet>
      <dgm:spPr/>
    </dgm:pt>
    <dgm:pt modelId="{91661419-7C7B-47DB-A2FF-80F83E196DF0}" type="pres">
      <dgm:prSet presAssocID="{EA322EE6-9D92-4CA7-81FD-647CE00189DE}" presName="hierChild3" presStyleCnt="0"/>
      <dgm:spPr/>
    </dgm:pt>
    <dgm:pt modelId="{675B29C1-D287-460E-A174-6372295A3BA5}" type="pres">
      <dgm:prSet presAssocID="{DA75129C-E277-400C-8115-616A9F72E806}" presName="Name10" presStyleLbl="parChTrans1D2" presStyleIdx="1" presStyleCnt="2"/>
      <dgm:spPr/>
    </dgm:pt>
    <dgm:pt modelId="{7488FD47-51C9-4C89-BF7A-8748EDE351C0}" type="pres">
      <dgm:prSet presAssocID="{D011DB8B-DF27-4729-88F9-CB951311CCEE}" presName="hierRoot2" presStyleCnt="0"/>
      <dgm:spPr/>
    </dgm:pt>
    <dgm:pt modelId="{3D1D6CA3-F594-431F-A504-5E3E2742CDCC}" type="pres">
      <dgm:prSet presAssocID="{D011DB8B-DF27-4729-88F9-CB951311CCEE}" presName="composite2" presStyleCnt="0"/>
      <dgm:spPr/>
    </dgm:pt>
    <dgm:pt modelId="{85CD57FC-CAD2-47FF-9886-31FC4845734F}" type="pres">
      <dgm:prSet presAssocID="{D011DB8B-DF27-4729-88F9-CB951311CCEE}" presName="background2" presStyleLbl="node2" presStyleIdx="1" presStyleCnt="2"/>
      <dgm:spPr/>
    </dgm:pt>
    <dgm:pt modelId="{130978A7-876D-4FD4-A12B-2EFA28F1F4D8}" type="pres">
      <dgm:prSet presAssocID="{D011DB8B-DF27-4729-88F9-CB951311CCEE}" presName="text2" presStyleLbl="fgAcc2" presStyleIdx="1" presStyleCnt="2">
        <dgm:presLayoutVars>
          <dgm:chPref val="3"/>
        </dgm:presLayoutVars>
      </dgm:prSet>
      <dgm:spPr/>
    </dgm:pt>
    <dgm:pt modelId="{2E5A3856-F9A5-4B55-9963-3B75775DAC05}" type="pres">
      <dgm:prSet presAssocID="{D011DB8B-DF27-4729-88F9-CB951311CCEE}" presName="hierChild3" presStyleCnt="0"/>
      <dgm:spPr/>
    </dgm:pt>
    <dgm:pt modelId="{B4B0A3E5-0E42-4F35-BB2C-077D08BD26AA}" type="pres">
      <dgm:prSet presAssocID="{0D31F57E-ED28-4BB9-A644-967029D3DAB9}" presName="Name17" presStyleLbl="parChTrans1D3" presStyleIdx="0" presStyleCnt="2"/>
      <dgm:spPr/>
    </dgm:pt>
    <dgm:pt modelId="{4FE03AA8-0631-4BE2-AE3C-5078FFCDE516}" type="pres">
      <dgm:prSet presAssocID="{5A29E175-8949-4C64-949B-4340114E4089}" presName="hierRoot3" presStyleCnt="0"/>
      <dgm:spPr/>
    </dgm:pt>
    <dgm:pt modelId="{504028D3-7076-41FE-9582-F43D3AD54685}" type="pres">
      <dgm:prSet presAssocID="{5A29E175-8949-4C64-949B-4340114E4089}" presName="composite3" presStyleCnt="0"/>
      <dgm:spPr/>
    </dgm:pt>
    <dgm:pt modelId="{28D03755-833C-430F-8D45-15D0F23CA69B}" type="pres">
      <dgm:prSet presAssocID="{5A29E175-8949-4C64-949B-4340114E4089}" presName="background3" presStyleLbl="node3" presStyleIdx="0" presStyleCnt="2"/>
      <dgm:spPr/>
    </dgm:pt>
    <dgm:pt modelId="{2B9A84EE-85C3-4F13-BED1-CBC79779033F}" type="pres">
      <dgm:prSet presAssocID="{5A29E175-8949-4C64-949B-4340114E4089}" presName="text3" presStyleLbl="fgAcc3" presStyleIdx="0" presStyleCnt="2">
        <dgm:presLayoutVars>
          <dgm:chPref val="3"/>
        </dgm:presLayoutVars>
      </dgm:prSet>
      <dgm:spPr/>
    </dgm:pt>
    <dgm:pt modelId="{46740A7A-F1B5-419B-812E-16698F35A57F}" type="pres">
      <dgm:prSet presAssocID="{5A29E175-8949-4C64-949B-4340114E4089}" presName="hierChild4" presStyleCnt="0"/>
      <dgm:spPr/>
    </dgm:pt>
    <dgm:pt modelId="{F2E25BF1-2AB1-4158-B09D-09BE32583677}" type="pres">
      <dgm:prSet presAssocID="{B54C2CBA-9563-4F13-BC4D-4EFBD039A207}" presName="Name23" presStyleLbl="parChTrans1D4" presStyleIdx="0" presStyleCnt="16"/>
      <dgm:spPr/>
    </dgm:pt>
    <dgm:pt modelId="{7D5FFBAA-2CC2-42A4-AAA5-76E0FFCF945E}" type="pres">
      <dgm:prSet presAssocID="{D11A2907-E448-4218-996A-098F4F851915}" presName="hierRoot4" presStyleCnt="0"/>
      <dgm:spPr/>
    </dgm:pt>
    <dgm:pt modelId="{D790B5CA-7D9B-4384-9413-486BF0A5EB49}" type="pres">
      <dgm:prSet presAssocID="{D11A2907-E448-4218-996A-098F4F851915}" presName="composite4" presStyleCnt="0"/>
      <dgm:spPr/>
    </dgm:pt>
    <dgm:pt modelId="{57864C10-66D1-4E2C-B342-7497273F3F55}" type="pres">
      <dgm:prSet presAssocID="{D11A2907-E448-4218-996A-098F4F851915}" presName="background4" presStyleLbl="node4" presStyleIdx="0" presStyleCnt="16"/>
      <dgm:spPr/>
    </dgm:pt>
    <dgm:pt modelId="{15C60A1C-08BA-49D5-B98D-6B9E668C4FE8}" type="pres">
      <dgm:prSet presAssocID="{D11A2907-E448-4218-996A-098F4F851915}" presName="text4" presStyleLbl="fgAcc4" presStyleIdx="0" presStyleCnt="16">
        <dgm:presLayoutVars>
          <dgm:chPref val="3"/>
        </dgm:presLayoutVars>
      </dgm:prSet>
      <dgm:spPr/>
    </dgm:pt>
    <dgm:pt modelId="{A88DB8C7-B241-4FA7-AE30-5B296C9BD1FA}" type="pres">
      <dgm:prSet presAssocID="{D11A2907-E448-4218-996A-098F4F851915}" presName="hierChild5" presStyleCnt="0"/>
      <dgm:spPr/>
    </dgm:pt>
    <dgm:pt modelId="{3DFACDF5-AEA6-402A-82DC-DCD7993AA4C9}" type="pres">
      <dgm:prSet presAssocID="{777AE841-9E2D-4878-A9E4-18F408121C58}" presName="Name23" presStyleLbl="parChTrans1D4" presStyleIdx="1" presStyleCnt="16"/>
      <dgm:spPr/>
    </dgm:pt>
    <dgm:pt modelId="{1930905E-B8BE-4577-9C46-6F1660F114BF}" type="pres">
      <dgm:prSet presAssocID="{A503197B-604E-4E1B-9361-6AC750276834}" presName="hierRoot4" presStyleCnt="0"/>
      <dgm:spPr/>
    </dgm:pt>
    <dgm:pt modelId="{0CAAA3DF-FEF2-4194-971E-52F9238D1615}" type="pres">
      <dgm:prSet presAssocID="{A503197B-604E-4E1B-9361-6AC750276834}" presName="composite4" presStyleCnt="0"/>
      <dgm:spPr/>
    </dgm:pt>
    <dgm:pt modelId="{46F8938F-32AF-45AA-A069-4D273302B438}" type="pres">
      <dgm:prSet presAssocID="{A503197B-604E-4E1B-9361-6AC750276834}" presName="background4" presStyleLbl="node4" presStyleIdx="1" presStyleCnt="16"/>
      <dgm:spPr/>
    </dgm:pt>
    <dgm:pt modelId="{4E6E3931-EA74-4062-9D0E-5DFDE30D73A7}" type="pres">
      <dgm:prSet presAssocID="{A503197B-604E-4E1B-9361-6AC750276834}" presName="text4" presStyleLbl="fgAcc4" presStyleIdx="1" presStyleCnt="16">
        <dgm:presLayoutVars>
          <dgm:chPref val="3"/>
        </dgm:presLayoutVars>
      </dgm:prSet>
      <dgm:spPr/>
    </dgm:pt>
    <dgm:pt modelId="{6C5E42D8-8B24-454B-8DE2-345DA8312938}" type="pres">
      <dgm:prSet presAssocID="{A503197B-604E-4E1B-9361-6AC750276834}" presName="hierChild5" presStyleCnt="0"/>
      <dgm:spPr/>
    </dgm:pt>
    <dgm:pt modelId="{1DA77727-9171-4F29-8662-4DA049ED0254}" type="pres">
      <dgm:prSet presAssocID="{2BA093CD-14D2-4EB8-9E4C-D1E64434AE3B}" presName="Name23" presStyleLbl="parChTrans1D4" presStyleIdx="2" presStyleCnt="16"/>
      <dgm:spPr/>
    </dgm:pt>
    <dgm:pt modelId="{1E67B3B2-4C76-4F42-A8DD-7996B9D5382B}" type="pres">
      <dgm:prSet presAssocID="{47DEBCA2-B6CE-4020-972A-6824E481AFA6}" presName="hierRoot4" presStyleCnt="0"/>
      <dgm:spPr/>
    </dgm:pt>
    <dgm:pt modelId="{D7D1E48C-BA99-4F5D-B9EC-578D9B469EA7}" type="pres">
      <dgm:prSet presAssocID="{47DEBCA2-B6CE-4020-972A-6824E481AFA6}" presName="composite4" presStyleCnt="0"/>
      <dgm:spPr/>
    </dgm:pt>
    <dgm:pt modelId="{A52FAD99-2B2C-4787-A6B8-D387009AEF54}" type="pres">
      <dgm:prSet presAssocID="{47DEBCA2-B6CE-4020-972A-6824E481AFA6}" presName="background4" presStyleLbl="node4" presStyleIdx="2" presStyleCnt="16"/>
      <dgm:spPr/>
    </dgm:pt>
    <dgm:pt modelId="{437E5F15-7A81-4EB0-BFB8-13462EA17460}" type="pres">
      <dgm:prSet presAssocID="{47DEBCA2-B6CE-4020-972A-6824E481AFA6}" presName="text4" presStyleLbl="fgAcc4" presStyleIdx="2" presStyleCnt="16">
        <dgm:presLayoutVars>
          <dgm:chPref val="3"/>
        </dgm:presLayoutVars>
      </dgm:prSet>
      <dgm:spPr/>
    </dgm:pt>
    <dgm:pt modelId="{96C7136B-540F-488C-AA9D-6A50CDFA0681}" type="pres">
      <dgm:prSet presAssocID="{47DEBCA2-B6CE-4020-972A-6824E481AFA6}" presName="hierChild5" presStyleCnt="0"/>
      <dgm:spPr/>
    </dgm:pt>
    <dgm:pt modelId="{9B493AD2-C996-469F-ADDE-B3710CB9B30E}" type="pres">
      <dgm:prSet presAssocID="{DD36127F-1560-480F-81C4-D7A4E9147CB4}" presName="Name17" presStyleLbl="parChTrans1D3" presStyleIdx="1" presStyleCnt="2"/>
      <dgm:spPr/>
    </dgm:pt>
    <dgm:pt modelId="{8524D47C-ABC6-44DA-B88D-2163226BACA1}" type="pres">
      <dgm:prSet presAssocID="{E4DB49D6-0D3C-4D78-9869-33AB2601FE5B}" presName="hierRoot3" presStyleCnt="0"/>
      <dgm:spPr/>
    </dgm:pt>
    <dgm:pt modelId="{E6D5AC2D-8F12-46CD-8E11-B026E3B996AD}" type="pres">
      <dgm:prSet presAssocID="{E4DB49D6-0D3C-4D78-9869-33AB2601FE5B}" presName="composite3" presStyleCnt="0"/>
      <dgm:spPr/>
    </dgm:pt>
    <dgm:pt modelId="{FAAADC80-7D26-4E76-A5CC-4280DF504DE9}" type="pres">
      <dgm:prSet presAssocID="{E4DB49D6-0D3C-4D78-9869-33AB2601FE5B}" presName="background3" presStyleLbl="node3" presStyleIdx="1" presStyleCnt="2"/>
      <dgm:spPr/>
    </dgm:pt>
    <dgm:pt modelId="{7C02220B-27B4-49BA-B9FB-6009C8CA5149}" type="pres">
      <dgm:prSet presAssocID="{E4DB49D6-0D3C-4D78-9869-33AB2601FE5B}" presName="text3" presStyleLbl="fgAcc3" presStyleIdx="1" presStyleCnt="2">
        <dgm:presLayoutVars>
          <dgm:chPref val="3"/>
        </dgm:presLayoutVars>
      </dgm:prSet>
      <dgm:spPr/>
    </dgm:pt>
    <dgm:pt modelId="{457B5E3D-40FB-45EC-8AB1-A9C15E0B0534}" type="pres">
      <dgm:prSet presAssocID="{E4DB49D6-0D3C-4D78-9869-33AB2601FE5B}" presName="hierChild4" presStyleCnt="0"/>
      <dgm:spPr/>
    </dgm:pt>
    <dgm:pt modelId="{61F13EAE-4315-43ED-9315-B2A00D44C866}" type="pres">
      <dgm:prSet presAssocID="{D9E39569-37AB-416E-98CE-6B10831415A3}" presName="Name23" presStyleLbl="parChTrans1D4" presStyleIdx="3" presStyleCnt="16"/>
      <dgm:spPr/>
    </dgm:pt>
    <dgm:pt modelId="{5AFD4649-8416-464F-AB19-56EA3A63771E}" type="pres">
      <dgm:prSet presAssocID="{C9DFFF04-1C42-4FA8-90AC-3AE9B3E0EB52}" presName="hierRoot4" presStyleCnt="0"/>
      <dgm:spPr/>
    </dgm:pt>
    <dgm:pt modelId="{83745FA2-B93F-4FF3-B239-4406862F6A04}" type="pres">
      <dgm:prSet presAssocID="{C9DFFF04-1C42-4FA8-90AC-3AE9B3E0EB52}" presName="composite4" presStyleCnt="0"/>
      <dgm:spPr/>
    </dgm:pt>
    <dgm:pt modelId="{2D6BD193-4919-4E68-8E56-5D563FBE6FE8}" type="pres">
      <dgm:prSet presAssocID="{C9DFFF04-1C42-4FA8-90AC-3AE9B3E0EB52}" presName="background4" presStyleLbl="node4" presStyleIdx="3" presStyleCnt="16"/>
      <dgm:spPr/>
    </dgm:pt>
    <dgm:pt modelId="{8B61D88F-BE79-4415-94F0-EA6614C85789}" type="pres">
      <dgm:prSet presAssocID="{C9DFFF04-1C42-4FA8-90AC-3AE9B3E0EB52}" presName="text4" presStyleLbl="fgAcc4" presStyleIdx="3" presStyleCnt="16">
        <dgm:presLayoutVars>
          <dgm:chPref val="3"/>
        </dgm:presLayoutVars>
      </dgm:prSet>
      <dgm:spPr/>
    </dgm:pt>
    <dgm:pt modelId="{820BD749-F75D-4220-8E27-D08A2B522E3E}" type="pres">
      <dgm:prSet presAssocID="{C9DFFF04-1C42-4FA8-90AC-3AE9B3E0EB52}" presName="hierChild5" presStyleCnt="0"/>
      <dgm:spPr/>
    </dgm:pt>
    <dgm:pt modelId="{9F923613-FAC7-4502-A1B6-C0BBA0D0D783}" type="pres">
      <dgm:prSet presAssocID="{019F5BFB-B039-4690-BF4F-F08748269468}" presName="Name23" presStyleLbl="parChTrans1D4" presStyleIdx="4" presStyleCnt="16"/>
      <dgm:spPr/>
    </dgm:pt>
    <dgm:pt modelId="{2557E75D-26E8-4D6D-8BF4-3EE44A93FD94}" type="pres">
      <dgm:prSet presAssocID="{2C5BCBD7-2122-405B-BA38-62F8290A93AE}" presName="hierRoot4" presStyleCnt="0"/>
      <dgm:spPr/>
    </dgm:pt>
    <dgm:pt modelId="{5E503671-4298-4555-8B81-0A12A1459930}" type="pres">
      <dgm:prSet presAssocID="{2C5BCBD7-2122-405B-BA38-62F8290A93AE}" presName="composite4" presStyleCnt="0"/>
      <dgm:spPr/>
    </dgm:pt>
    <dgm:pt modelId="{FB347B2E-1F86-4BB6-831D-6942BBAB32BD}" type="pres">
      <dgm:prSet presAssocID="{2C5BCBD7-2122-405B-BA38-62F8290A93AE}" presName="background4" presStyleLbl="node4" presStyleIdx="4" presStyleCnt="16"/>
      <dgm:spPr/>
    </dgm:pt>
    <dgm:pt modelId="{2AE8137E-AA36-4CC1-857A-6F84B9D71D9B}" type="pres">
      <dgm:prSet presAssocID="{2C5BCBD7-2122-405B-BA38-62F8290A93AE}" presName="text4" presStyleLbl="fgAcc4" presStyleIdx="4" presStyleCnt="16">
        <dgm:presLayoutVars>
          <dgm:chPref val="3"/>
        </dgm:presLayoutVars>
      </dgm:prSet>
      <dgm:spPr/>
    </dgm:pt>
    <dgm:pt modelId="{D4B39973-C682-4048-B285-782C6FC25EBE}" type="pres">
      <dgm:prSet presAssocID="{2C5BCBD7-2122-405B-BA38-62F8290A93AE}" presName="hierChild5" presStyleCnt="0"/>
      <dgm:spPr/>
    </dgm:pt>
    <dgm:pt modelId="{583AEB93-4A69-4876-BE82-23CDC78DCB09}" type="pres">
      <dgm:prSet presAssocID="{8B3217E2-2A73-4F80-AF5B-FFD0DD115582}" presName="Name23" presStyleLbl="parChTrans1D4" presStyleIdx="5" presStyleCnt="16"/>
      <dgm:spPr/>
    </dgm:pt>
    <dgm:pt modelId="{E3AC9919-C3BF-4F0F-BE32-0444B7F0E3A0}" type="pres">
      <dgm:prSet presAssocID="{0C128E35-317F-4FA7-A12E-2046689D3435}" presName="hierRoot4" presStyleCnt="0"/>
      <dgm:spPr/>
    </dgm:pt>
    <dgm:pt modelId="{280EFF6B-63D1-4714-A015-997207705A9A}" type="pres">
      <dgm:prSet presAssocID="{0C128E35-317F-4FA7-A12E-2046689D3435}" presName="composite4" presStyleCnt="0"/>
      <dgm:spPr/>
    </dgm:pt>
    <dgm:pt modelId="{BCE53482-8C72-4227-940C-31739038A05F}" type="pres">
      <dgm:prSet presAssocID="{0C128E35-317F-4FA7-A12E-2046689D3435}" presName="background4" presStyleLbl="node4" presStyleIdx="5" presStyleCnt="16"/>
      <dgm:spPr/>
    </dgm:pt>
    <dgm:pt modelId="{BDBBA024-9107-4218-9590-81C0E5A13A5E}" type="pres">
      <dgm:prSet presAssocID="{0C128E35-317F-4FA7-A12E-2046689D3435}" presName="text4" presStyleLbl="fgAcc4" presStyleIdx="5" presStyleCnt="16">
        <dgm:presLayoutVars>
          <dgm:chPref val="3"/>
        </dgm:presLayoutVars>
      </dgm:prSet>
      <dgm:spPr/>
    </dgm:pt>
    <dgm:pt modelId="{4A0DFDD7-F3FB-4FDD-A254-3E415C0BD4A3}" type="pres">
      <dgm:prSet presAssocID="{0C128E35-317F-4FA7-A12E-2046689D3435}" presName="hierChild5" presStyleCnt="0"/>
      <dgm:spPr/>
    </dgm:pt>
    <dgm:pt modelId="{51425D9F-0D77-4FE8-8537-4C1AF6CFF597}" type="pres">
      <dgm:prSet presAssocID="{E0D6AAD0-D945-4828-A9D6-0524B800959C}" presName="Name23" presStyleLbl="parChTrans1D4" presStyleIdx="6" presStyleCnt="16"/>
      <dgm:spPr/>
    </dgm:pt>
    <dgm:pt modelId="{E636276E-03AB-4BAE-A225-82063F242DD9}" type="pres">
      <dgm:prSet presAssocID="{F1DB616F-F708-4350-BF99-39B5F2760944}" presName="hierRoot4" presStyleCnt="0"/>
      <dgm:spPr/>
    </dgm:pt>
    <dgm:pt modelId="{A8E04443-5E4A-432C-BCCB-AE106D4FCC57}" type="pres">
      <dgm:prSet presAssocID="{F1DB616F-F708-4350-BF99-39B5F2760944}" presName="composite4" presStyleCnt="0"/>
      <dgm:spPr/>
    </dgm:pt>
    <dgm:pt modelId="{902D76CF-A862-429B-A271-A5238300FCB4}" type="pres">
      <dgm:prSet presAssocID="{F1DB616F-F708-4350-BF99-39B5F2760944}" presName="background4" presStyleLbl="node4" presStyleIdx="6" presStyleCnt="16"/>
      <dgm:spPr/>
    </dgm:pt>
    <dgm:pt modelId="{66FC0BEF-39D4-4466-BC3A-0F9D18B93D6F}" type="pres">
      <dgm:prSet presAssocID="{F1DB616F-F708-4350-BF99-39B5F2760944}" presName="text4" presStyleLbl="fgAcc4" presStyleIdx="6" presStyleCnt="16">
        <dgm:presLayoutVars>
          <dgm:chPref val="3"/>
        </dgm:presLayoutVars>
      </dgm:prSet>
      <dgm:spPr/>
    </dgm:pt>
    <dgm:pt modelId="{B0C6AA23-3A6A-487F-BA68-18FAB7DBCB5C}" type="pres">
      <dgm:prSet presAssocID="{F1DB616F-F708-4350-BF99-39B5F2760944}" presName="hierChild5" presStyleCnt="0"/>
      <dgm:spPr/>
    </dgm:pt>
    <dgm:pt modelId="{99547603-CF94-4349-8B55-30A1E67B562F}" type="pres">
      <dgm:prSet presAssocID="{DA5E17BD-4B7D-46B0-A0E2-EB0D1DA5B30F}" presName="Name23" presStyleLbl="parChTrans1D4" presStyleIdx="7" presStyleCnt="16"/>
      <dgm:spPr/>
    </dgm:pt>
    <dgm:pt modelId="{E95E0774-3CB3-49EF-A8A2-150D01BFCAFE}" type="pres">
      <dgm:prSet presAssocID="{DF03B570-15D0-4BBE-8C32-948BFB5215D2}" presName="hierRoot4" presStyleCnt="0"/>
      <dgm:spPr/>
    </dgm:pt>
    <dgm:pt modelId="{87AC40B7-D5F2-4D43-A16A-8486901FD4EE}" type="pres">
      <dgm:prSet presAssocID="{DF03B570-15D0-4BBE-8C32-948BFB5215D2}" presName="composite4" presStyleCnt="0"/>
      <dgm:spPr/>
    </dgm:pt>
    <dgm:pt modelId="{DF329DF7-1728-4779-AB39-28337871624F}" type="pres">
      <dgm:prSet presAssocID="{DF03B570-15D0-4BBE-8C32-948BFB5215D2}" presName="background4" presStyleLbl="node4" presStyleIdx="7" presStyleCnt="16"/>
      <dgm:spPr/>
    </dgm:pt>
    <dgm:pt modelId="{76D37DC5-4B7C-46D2-9271-F0B56DA26CDD}" type="pres">
      <dgm:prSet presAssocID="{DF03B570-15D0-4BBE-8C32-948BFB5215D2}" presName="text4" presStyleLbl="fgAcc4" presStyleIdx="7" presStyleCnt="16">
        <dgm:presLayoutVars>
          <dgm:chPref val="3"/>
        </dgm:presLayoutVars>
      </dgm:prSet>
      <dgm:spPr/>
    </dgm:pt>
    <dgm:pt modelId="{61739020-EBA3-4F71-A761-9AFFFB62AEE5}" type="pres">
      <dgm:prSet presAssocID="{DF03B570-15D0-4BBE-8C32-948BFB5215D2}" presName="hierChild5" presStyleCnt="0"/>
      <dgm:spPr/>
    </dgm:pt>
    <dgm:pt modelId="{26475F7A-E64B-4056-B7E0-C5509620BC46}" type="pres">
      <dgm:prSet presAssocID="{0414C9F3-E54A-44D6-B435-4017460C9E47}" presName="Name23" presStyleLbl="parChTrans1D4" presStyleIdx="8" presStyleCnt="16"/>
      <dgm:spPr/>
    </dgm:pt>
    <dgm:pt modelId="{E1E4E7AB-2E52-45B8-8957-9D32AF37519B}" type="pres">
      <dgm:prSet presAssocID="{852E16E4-E9F0-48BC-A69B-538CDD7449D8}" presName="hierRoot4" presStyleCnt="0"/>
      <dgm:spPr/>
    </dgm:pt>
    <dgm:pt modelId="{144368F4-125E-4E75-B542-7F48A9A32F3D}" type="pres">
      <dgm:prSet presAssocID="{852E16E4-E9F0-48BC-A69B-538CDD7449D8}" presName="composite4" presStyleCnt="0"/>
      <dgm:spPr/>
    </dgm:pt>
    <dgm:pt modelId="{4384952F-C2CE-41F7-B404-D3BB079C18C4}" type="pres">
      <dgm:prSet presAssocID="{852E16E4-E9F0-48BC-A69B-538CDD7449D8}" presName="background4" presStyleLbl="node4" presStyleIdx="8" presStyleCnt="16"/>
      <dgm:spPr/>
    </dgm:pt>
    <dgm:pt modelId="{FB04BE6B-C452-4C4A-9948-68B2230B0C20}" type="pres">
      <dgm:prSet presAssocID="{852E16E4-E9F0-48BC-A69B-538CDD7449D8}" presName="text4" presStyleLbl="fgAcc4" presStyleIdx="8" presStyleCnt="16">
        <dgm:presLayoutVars>
          <dgm:chPref val="3"/>
        </dgm:presLayoutVars>
      </dgm:prSet>
      <dgm:spPr/>
    </dgm:pt>
    <dgm:pt modelId="{3A21A33C-4190-4F4D-9743-3DE897C850DC}" type="pres">
      <dgm:prSet presAssocID="{852E16E4-E9F0-48BC-A69B-538CDD7449D8}" presName="hierChild5" presStyleCnt="0"/>
      <dgm:spPr/>
    </dgm:pt>
    <dgm:pt modelId="{5E21DC84-EA4E-4C2B-B20C-EA42D2E8C2B2}" type="pres">
      <dgm:prSet presAssocID="{45AFEA47-8512-4058-BE57-F7CAFE6C4020}" presName="Name23" presStyleLbl="parChTrans1D4" presStyleIdx="9" presStyleCnt="16"/>
      <dgm:spPr/>
    </dgm:pt>
    <dgm:pt modelId="{A1BB605E-C133-44A5-A527-DA6FBC58551E}" type="pres">
      <dgm:prSet presAssocID="{9CA495D6-DB7B-4C24-9E28-1A93759DEB97}" presName="hierRoot4" presStyleCnt="0"/>
      <dgm:spPr/>
    </dgm:pt>
    <dgm:pt modelId="{FE005E8B-3856-42B3-B170-3FE3008B333B}" type="pres">
      <dgm:prSet presAssocID="{9CA495D6-DB7B-4C24-9E28-1A93759DEB97}" presName="composite4" presStyleCnt="0"/>
      <dgm:spPr/>
    </dgm:pt>
    <dgm:pt modelId="{478A3EA8-DC9F-4CFF-8ED2-078313D5DDEC}" type="pres">
      <dgm:prSet presAssocID="{9CA495D6-DB7B-4C24-9E28-1A93759DEB97}" presName="background4" presStyleLbl="node4" presStyleIdx="9" presStyleCnt="16"/>
      <dgm:spPr/>
    </dgm:pt>
    <dgm:pt modelId="{834E8CF6-EFF7-465A-9237-6664D570E276}" type="pres">
      <dgm:prSet presAssocID="{9CA495D6-DB7B-4C24-9E28-1A93759DEB97}" presName="text4" presStyleLbl="fgAcc4" presStyleIdx="9" presStyleCnt="16">
        <dgm:presLayoutVars>
          <dgm:chPref val="3"/>
        </dgm:presLayoutVars>
      </dgm:prSet>
      <dgm:spPr/>
    </dgm:pt>
    <dgm:pt modelId="{626F7304-67D7-413B-9A02-F6F0F5D0DE96}" type="pres">
      <dgm:prSet presAssocID="{9CA495D6-DB7B-4C24-9E28-1A93759DEB97}" presName="hierChild5" presStyleCnt="0"/>
      <dgm:spPr/>
    </dgm:pt>
    <dgm:pt modelId="{22F70608-1AC2-4A2B-8896-19A453A3CD00}" type="pres">
      <dgm:prSet presAssocID="{4DFB194C-DD08-4FA7-90F2-D5B68DEDC4E4}" presName="Name23" presStyleLbl="parChTrans1D4" presStyleIdx="10" presStyleCnt="16"/>
      <dgm:spPr/>
    </dgm:pt>
    <dgm:pt modelId="{A6787936-39C3-4E1D-B163-61B99BF1D0BA}" type="pres">
      <dgm:prSet presAssocID="{2426EA23-ABB2-4FE4-9C6B-DCCD650B2754}" presName="hierRoot4" presStyleCnt="0"/>
      <dgm:spPr/>
    </dgm:pt>
    <dgm:pt modelId="{C0A8527D-BEC7-45C4-97B3-17E3099F1A3B}" type="pres">
      <dgm:prSet presAssocID="{2426EA23-ABB2-4FE4-9C6B-DCCD650B2754}" presName="composite4" presStyleCnt="0"/>
      <dgm:spPr/>
    </dgm:pt>
    <dgm:pt modelId="{CAC3B11E-FFF8-4BD4-895C-70131BB21F9C}" type="pres">
      <dgm:prSet presAssocID="{2426EA23-ABB2-4FE4-9C6B-DCCD650B2754}" presName="background4" presStyleLbl="node4" presStyleIdx="10" presStyleCnt="16"/>
      <dgm:spPr/>
    </dgm:pt>
    <dgm:pt modelId="{4460E69C-676E-458F-A091-5B4EED78B7A2}" type="pres">
      <dgm:prSet presAssocID="{2426EA23-ABB2-4FE4-9C6B-DCCD650B2754}" presName="text4" presStyleLbl="fgAcc4" presStyleIdx="10" presStyleCnt="16">
        <dgm:presLayoutVars>
          <dgm:chPref val="3"/>
        </dgm:presLayoutVars>
      </dgm:prSet>
      <dgm:spPr/>
    </dgm:pt>
    <dgm:pt modelId="{59407EE4-FAF2-45DB-8269-DC69CF7EE7AA}" type="pres">
      <dgm:prSet presAssocID="{2426EA23-ABB2-4FE4-9C6B-DCCD650B2754}" presName="hierChild5" presStyleCnt="0"/>
      <dgm:spPr/>
    </dgm:pt>
    <dgm:pt modelId="{37919C72-14C9-445A-8B24-4065D8C04BA8}" type="pres">
      <dgm:prSet presAssocID="{4BBFD730-A57A-40BA-AAD4-893D26016E52}" presName="Name23" presStyleLbl="parChTrans1D4" presStyleIdx="11" presStyleCnt="16"/>
      <dgm:spPr/>
    </dgm:pt>
    <dgm:pt modelId="{4DFBEC14-0238-4B28-8CCE-182BF57C3939}" type="pres">
      <dgm:prSet presAssocID="{2B2CDF8A-B1C1-4CEB-A8E2-A89649F9A9D5}" presName="hierRoot4" presStyleCnt="0"/>
      <dgm:spPr/>
    </dgm:pt>
    <dgm:pt modelId="{E64140D0-92E0-46EE-B11C-4E3FE97C2233}" type="pres">
      <dgm:prSet presAssocID="{2B2CDF8A-B1C1-4CEB-A8E2-A89649F9A9D5}" presName="composite4" presStyleCnt="0"/>
      <dgm:spPr/>
    </dgm:pt>
    <dgm:pt modelId="{7F9C0147-A726-4547-B5F9-BA500FC7088A}" type="pres">
      <dgm:prSet presAssocID="{2B2CDF8A-B1C1-4CEB-A8E2-A89649F9A9D5}" presName="background4" presStyleLbl="node4" presStyleIdx="11" presStyleCnt="16"/>
      <dgm:spPr/>
    </dgm:pt>
    <dgm:pt modelId="{573705EF-A58F-440F-A80E-75534EB790F0}" type="pres">
      <dgm:prSet presAssocID="{2B2CDF8A-B1C1-4CEB-A8E2-A89649F9A9D5}" presName="text4" presStyleLbl="fgAcc4" presStyleIdx="11" presStyleCnt="16">
        <dgm:presLayoutVars>
          <dgm:chPref val="3"/>
        </dgm:presLayoutVars>
      </dgm:prSet>
      <dgm:spPr/>
    </dgm:pt>
    <dgm:pt modelId="{E16C64CA-D951-496E-AA95-D678C55DDF7B}" type="pres">
      <dgm:prSet presAssocID="{2B2CDF8A-B1C1-4CEB-A8E2-A89649F9A9D5}" presName="hierChild5" presStyleCnt="0"/>
      <dgm:spPr/>
    </dgm:pt>
    <dgm:pt modelId="{A6078760-4BF0-48DD-BED1-AA6751E10184}" type="pres">
      <dgm:prSet presAssocID="{2E96603C-6FFE-48D4-8F46-1DE6347AAB1A}" presName="Name23" presStyleLbl="parChTrans1D4" presStyleIdx="12" presStyleCnt="16"/>
      <dgm:spPr/>
    </dgm:pt>
    <dgm:pt modelId="{57E6F6D0-20DA-4CA2-9983-016CBBE91843}" type="pres">
      <dgm:prSet presAssocID="{53F14232-13E8-4C66-84DA-E1D6F0DDB3B9}" presName="hierRoot4" presStyleCnt="0"/>
      <dgm:spPr/>
    </dgm:pt>
    <dgm:pt modelId="{4E8723B7-C3C0-4EA1-A57F-44DD0E0616FB}" type="pres">
      <dgm:prSet presAssocID="{53F14232-13E8-4C66-84DA-E1D6F0DDB3B9}" presName="composite4" presStyleCnt="0"/>
      <dgm:spPr/>
    </dgm:pt>
    <dgm:pt modelId="{664A0C24-F86D-416A-B348-A3C5C17CFCCE}" type="pres">
      <dgm:prSet presAssocID="{53F14232-13E8-4C66-84DA-E1D6F0DDB3B9}" presName="background4" presStyleLbl="node4" presStyleIdx="12" presStyleCnt="16"/>
      <dgm:spPr/>
    </dgm:pt>
    <dgm:pt modelId="{F8855E44-DED0-4754-A593-0BF6B6EE2FB5}" type="pres">
      <dgm:prSet presAssocID="{53F14232-13E8-4C66-84DA-E1D6F0DDB3B9}" presName="text4" presStyleLbl="fgAcc4" presStyleIdx="12" presStyleCnt="16">
        <dgm:presLayoutVars>
          <dgm:chPref val="3"/>
        </dgm:presLayoutVars>
      </dgm:prSet>
      <dgm:spPr/>
    </dgm:pt>
    <dgm:pt modelId="{3D5689CD-43BB-446A-A3D5-8BBB3093FF8F}" type="pres">
      <dgm:prSet presAssocID="{53F14232-13E8-4C66-84DA-E1D6F0DDB3B9}" presName="hierChild5" presStyleCnt="0"/>
      <dgm:spPr/>
    </dgm:pt>
    <dgm:pt modelId="{0D9F7CB2-7963-4B07-BBA7-25F7E83C6B27}" type="pres">
      <dgm:prSet presAssocID="{18D71167-15D3-4734-BA72-1DDAE016BACE}" presName="Name23" presStyleLbl="parChTrans1D4" presStyleIdx="13" presStyleCnt="16"/>
      <dgm:spPr/>
    </dgm:pt>
    <dgm:pt modelId="{36E09438-83AA-4A3A-ABC2-962DE19776B9}" type="pres">
      <dgm:prSet presAssocID="{2AC2F176-2FEB-4197-A139-9057DE5129D8}" presName="hierRoot4" presStyleCnt="0"/>
      <dgm:spPr/>
    </dgm:pt>
    <dgm:pt modelId="{13534E69-E267-44CD-91DE-EE5610C5D7AE}" type="pres">
      <dgm:prSet presAssocID="{2AC2F176-2FEB-4197-A139-9057DE5129D8}" presName="composite4" presStyleCnt="0"/>
      <dgm:spPr/>
    </dgm:pt>
    <dgm:pt modelId="{9F716B89-AD63-4A4D-A400-E46B43834E10}" type="pres">
      <dgm:prSet presAssocID="{2AC2F176-2FEB-4197-A139-9057DE5129D8}" presName="background4" presStyleLbl="node4" presStyleIdx="13" presStyleCnt="16"/>
      <dgm:spPr/>
    </dgm:pt>
    <dgm:pt modelId="{45E82FDC-5449-4670-8FE2-472A646392CB}" type="pres">
      <dgm:prSet presAssocID="{2AC2F176-2FEB-4197-A139-9057DE5129D8}" presName="text4" presStyleLbl="fgAcc4" presStyleIdx="13" presStyleCnt="16">
        <dgm:presLayoutVars>
          <dgm:chPref val="3"/>
        </dgm:presLayoutVars>
      </dgm:prSet>
      <dgm:spPr/>
    </dgm:pt>
    <dgm:pt modelId="{0DD315D4-7552-4C22-A434-304B8C8218D8}" type="pres">
      <dgm:prSet presAssocID="{2AC2F176-2FEB-4197-A139-9057DE5129D8}" presName="hierChild5" presStyleCnt="0"/>
      <dgm:spPr/>
    </dgm:pt>
    <dgm:pt modelId="{C10AC7DE-7096-4C51-93BF-28E76B9FE38D}" type="pres">
      <dgm:prSet presAssocID="{C66317CF-F4C5-489B-8B9B-1D1FD5F2196C}" presName="Name23" presStyleLbl="parChTrans1D4" presStyleIdx="14" presStyleCnt="16"/>
      <dgm:spPr/>
    </dgm:pt>
    <dgm:pt modelId="{85DB9383-B5A8-4FAE-A932-36DF2D847923}" type="pres">
      <dgm:prSet presAssocID="{A020E852-937D-4313-9A61-B305CD3B563B}" presName="hierRoot4" presStyleCnt="0"/>
      <dgm:spPr/>
    </dgm:pt>
    <dgm:pt modelId="{19B69AF4-F60A-4CAF-B71D-87B3F21866E3}" type="pres">
      <dgm:prSet presAssocID="{A020E852-937D-4313-9A61-B305CD3B563B}" presName="composite4" presStyleCnt="0"/>
      <dgm:spPr/>
    </dgm:pt>
    <dgm:pt modelId="{692F58DF-305F-40B6-85FF-7A977B47D5AB}" type="pres">
      <dgm:prSet presAssocID="{A020E852-937D-4313-9A61-B305CD3B563B}" presName="background4" presStyleLbl="node4" presStyleIdx="14" presStyleCnt="16"/>
      <dgm:spPr/>
    </dgm:pt>
    <dgm:pt modelId="{0BC8E6D1-1BB3-4DD7-A903-E67F1E836DA4}" type="pres">
      <dgm:prSet presAssocID="{A020E852-937D-4313-9A61-B305CD3B563B}" presName="text4" presStyleLbl="fgAcc4" presStyleIdx="14" presStyleCnt="16">
        <dgm:presLayoutVars>
          <dgm:chPref val="3"/>
        </dgm:presLayoutVars>
      </dgm:prSet>
      <dgm:spPr/>
    </dgm:pt>
    <dgm:pt modelId="{68AABB8D-499A-4760-BC53-C414D488267D}" type="pres">
      <dgm:prSet presAssocID="{A020E852-937D-4313-9A61-B305CD3B563B}" presName="hierChild5" presStyleCnt="0"/>
      <dgm:spPr/>
    </dgm:pt>
    <dgm:pt modelId="{5875728E-CBCA-43B7-907F-C64ABE15059B}" type="pres">
      <dgm:prSet presAssocID="{8D189265-95C8-46FF-8564-015BC5D2231A}" presName="Name23" presStyleLbl="parChTrans1D4" presStyleIdx="15" presStyleCnt="16"/>
      <dgm:spPr/>
    </dgm:pt>
    <dgm:pt modelId="{A7ACF9F6-6E0E-499D-87B4-16873B8B4147}" type="pres">
      <dgm:prSet presAssocID="{D4CBC233-998C-42A3-8FDB-6DC8F7113FE5}" presName="hierRoot4" presStyleCnt="0"/>
      <dgm:spPr/>
    </dgm:pt>
    <dgm:pt modelId="{CB5DB753-5B7C-4B42-94D8-E71C3D1CF4CD}" type="pres">
      <dgm:prSet presAssocID="{D4CBC233-998C-42A3-8FDB-6DC8F7113FE5}" presName="composite4" presStyleCnt="0"/>
      <dgm:spPr/>
    </dgm:pt>
    <dgm:pt modelId="{D9ED4FBC-89C7-47FB-A7E9-14D7449BDE86}" type="pres">
      <dgm:prSet presAssocID="{D4CBC233-998C-42A3-8FDB-6DC8F7113FE5}" presName="background4" presStyleLbl="node4" presStyleIdx="15" presStyleCnt="16"/>
      <dgm:spPr/>
    </dgm:pt>
    <dgm:pt modelId="{0D1290CB-7B36-4F4A-A161-88DCD5D98B58}" type="pres">
      <dgm:prSet presAssocID="{D4CBC233-998C-42A3-8FDB-6DC8F7113FE5}" presName="text4" presStyleLbl="fgAcc4" presStyleIdx="15" presStyleCnt="16">
        <dgm:presLayoutVars>
          <dgm:chPref val="3"/>
        </dgm:presLayoutVars>
      </dgm:prSet>
      <dgm:spPr/>
    </dgm:pt>
    <dgm:pt modelId="{9D2A66C6-E2AD-4C6C-831C-49453C574CCA}" type="pres">
      <dgm:prSet presAssocID="{D4CBC233-998C-42A3-8FDB-6DC8F7113FE5}" presName="hierChild5" presStyleCnt="0"/>
      <dgm:spPr/>
    </dgm:pt>
  </dgm:ptLst>
  <dgm:cxnLst>
    <dgm:cxn modelId="{30880C00-5442-4A36-8C03-57BB4AA76076}" srcId="{5A29E175-8949-4C64-949B-4340114E4089}" destId="{47DEBCA2-B6CE-4020-972A-6824E481AFA6}" srcOrd="2" destOrd="0" parTransId="{2BA093CD-14D2-4EB8-9E4C-D1E64434AE3B}" sibTransId="{C864FCF9-5035-4A37-93D1-4F642BE93127}"/>
    <dgm:cxn modelId="{FA56A800-A521-4C30-BFDE-820DC97AC7F1}" type="presOf" srcId="{D011DB8B-DF27-4729-88F9-CB951311CCEE}" destId="{130978A7-876D-4FD4-A12B-2EFA28F1F4D8}" srcOrd="0" destOrd="0" presId="urn:microsoft.com/office/officeart/2005/8/layout/hierarchy1"/>
    <dgm:cxn modelId="{38359007-4FC6-4A24-9C23-18F372D2FA55}" srcId="{DF03B570-15D0-4BBE-8C32-948BFB5215D2}" destId="{2B2CDF8A-B1C1-4CEB-A8E2-A89649F9A9D5}" srcOrd="1" destOrd="0" parTransId="{4BBFD730-A57A-40BA-AAD4-893D26016E52}" sibTransId="{CDF52397-D828-4310-B5A8-59A00E1961D0}"/>
    <dgm:cxn modelId="{FBF95409-CEFC-440D-B483-0AD15FF5A144}" type="presOf" srcId="{D4CBC233-998C-42A3-8FDB-6DC8F7113FE5}" destId="{0D1290CB-7B36-4F4A-A161-88DCD5D98B58}" srcOrd="0" destOrd="0" presId="urn:microsoft.com/office/officeart/2005/8/layout/hierarchy1"/>
    <dgm:cxn modelId="{AD0CC009-4C81-404E-9004-58782F235B94}" type="presOf" srcId="{B54C2CBA-9563-4F13-BC4D-4EFBD039A207}" destId="{F2E25BF1-2AB1-4158-B09D-09BE32583677}" srcOrd="0" destOrd="0" presId="urn:microsoft.com/office/officeart/2005/8/layout/hierarchy1"/>
    <dgm:cxn modelId="{4847830A-8CE2-4E43-B9CE-E0010DF34C6F}" srcId="{C9DFFF04-1C42-4FA8-90AC-3AE9B3E0EB52}" destId="{0C128E35-317F-4FA7-A12E-2046689D3435}" srcOrd="1" destOrd="0" parTransId="{8B3217E2-2A73-4F80-AF5B-FFD0DD115582}" sibTransId="{2727937B-7AC8-4E35-9A4B-A295A4BDD541}"/>
    <dgm:cxn modelId="{E81AF60A-C820-44CA-9515-9620B72FE7FF}" type="presOf" srcId="{8B3217E2-2A73-4F80-AF5B-FFD0DD115582}" destId="{583AEB93-4A69-4876-BE82-23CDC78DCB09}" srcOrd="0" destOrd="0" presId="urn:microsoft.com/office/officeart/2005/8/layout/hierarchy1"/>
    <dgm:cxn modelId="{76F18C0E-003D-4E99-A563-46E9CC03F6CD}" type="presOf" srcId="{DF03B570-15D0-4BBE-8C32-948BFB5215D2}" destId="{76D37DC5-4B7C-46D2-9271-F0B56DA26CDD}" srcOrd="0" destOrd="0" presId="urn:microsoft.com/office/officeart/2005/8/layout/hierarchy1"/>
    <dgm:cxn modelId="{E5FAFE14-B3F9-487A-B8B3-F81B34EE1AA6}" type="presOf" srcId="{D9E39569-37AB-416E-98CE-6B10831415A3}" destId="{61F13EAE-4315-43ED-9315-B2A00D44C866}" srcOrd="0" destOrd="0" presId="urn:microsoft.com/office/officeart/2005/8/layout/hierarchy1"/>
    <dgm:cxn modelId="{F97EBF18-50C8-4156-9A62-B3BE4044F815}" srcId="{2B2CDF8A-B1C1-4CEB-A8E2-A89649F9A9D5}" destId="{53F14232-13E8-4C66-84DA-E1D6F0DDB3B9}" srcOrd="0" destOrd="0" parTransId="{2E96603C-6FFE-48D4-8F46-1DE6347AAB1A}" sibTransId="{C72D278E-2F54-435B-9815-C09EEEA27637}"/>
    <dgm:cxn modelId="{E3682419-0D33-43F8-8DB6-C929BC87F411}" type="presOf" srcId="{DD36127F-1560-480F-81C4-D7A4E9147CB4}" destId="{9B493AD2-C996-469F-ADDE-B3710CB9B30E}" srcOrd="0" destOrd="0" presId="urn:microsoft.com/office/officeart/2005/8/layout/hierarchy1"/>
    <dgm:cxn modelId="{D5477F19-8B57-4559-901A-D9A99FA88C3F}" type="presOf" srcId="{5A29E175-8949-4C64-949B-4340114E4089}" destId="{2B9A84EE-85C3-4F13-BED1-CBC79779033F}" srcOrd="0" destOrd="0" presId="urn:microsoft.com/office/officeart/2005/8/layout/hierarchy1"/>
    <dgm:cxn modelId="{39E3701B-E97A-4985-901D-1E70C1F9F89B}" srcId="{DF03B570-15D0-4BBE-8C32-948BFB5215D2}" destId="{852E16E4-E9F0-48BC-A69B-538CDD7449D8}" srcOrd="0" destOrd="0" parTransId="{0414C9F3-E54A-44D6-B435-4017460C9E47}" sibTransId="{E3CCBE44-D5BA-4ADB-8486-A6BC1EE1A96A}"/>
    <dgm:cxn modelId="{607A551B-1E80-43A9-8E93-17CB9A816171}" srcId="{852E16E4-E9F0-48BC-A69B-538CDD7449D8}" destId="{9CA495D6-DB7B-4C24-9E28-1A93759DEB97}" srcOrd="0" destOrd="0" parTransId="{45AFEA47-8512-4058-BE57-F7CAFE6C4020}" sibTransId="{703C65EF-D0A4-4D8A-B403-AB71CC674620}"/>
    <dgm:cxn modelId="{9FB1901B-F177-4DA4-A080-FFE05E82644B}" srcId="{E4DB49D6-0D3C-4D78-9869-33AB2601FE5B}" destId="{C9DFFF04-1C42-4FA8-90AC-3AE9B3E0EB52}" srcOrd="0" destOrd="0" parTransId="{D9E39569-37AB-416E-98CE-6B10831415A3}" sibTransId="{E4234337-B335-47AD-A57A-1229B28078A3}"/>
    <dgm:cxn modelId="{48E98D1E-65AB-444B-9E19-4CC7773CE579}" type="presOf" srcId="{53F14232-13E8-4C66-84DA-E1D6F0DDB3B9}" destId="{F8855E44-DED0-4754-A593-0BF6B6EE2FB5}" srcOrd="0" destOrd="0" presId="urn:microsoft.com/office/officeart/2005/8/layout/hierarchy1"/>
    <dgm:cxn modelId="{C6024724-D05C-4924-BE4C-D02C36759D16}" type="presOf" srcId="{9CA495D6-DB7B-4C24-9E28-1A93759DEB97}" destId="{834E8CF6-EFF7-465A-9237-6664D570E276}" srcOrd="0" destOrd="0" presId="urn:microsoft.com/office/officeart/2005/8/layout/hierarchy1"/>
    <dgm:cxn modelId="{D319FB2D-CBB4-403F-AE48-0FEFBA28E2B3}" type="presOf" srcId="{EA322EE6-9D92-4CA7-81FD-647CE00189DE}" destId="{59D4629D-2DEE-487F-BA52-FFB923A2FA6C}" srcOrd="0" destOrd="0" presId="urn:microsoft.com/office/officeart/2005/8/layout/hierarchy1"/>
    <dgm:cxn modelId="{B0FB8232-C996-43D3-8DA0-4EB693E99C90}" srcId="{D011DB8B-DF27-4729-88F9-CB951311CCEE}" destId="{5A29E175-8949-4C64-949B-4340114E4089}" srcOrd="0" destOrd="0" parTransId="{0D31F57E-ED28-4BB9-A644-967029D3DAB9}" sibTransId="{4E07D18D-D52A-4AE4-863D-3CC11464E0F2}"/>
    <dgm:cxn modelId="{1BF65F36-AB0E-4CBB-8533-0C61A5CD2EE5}" srcId="{F275B372-029C-42F7-9E22-244A38FB4AC1}" destId="{5A99A80E-29CC-41FF-9093-8B9DDB150AE8}" srcOrd="0" destOrd="0" parTransId="{055A9829-4797-43C5-A0C3-66B216EF6973}" sibTransId="{0C4FC75B-81DC-4C3E-91FB-FDE85A8516D3}"/>
    <dgm:cxn modelId="{EBB5365D-14F3-4D05-BADA-8341C26DF3CC}" type="presOf" srcId="{5A99A80E-29CC-41FF-9093-8B9DDB150AE8}" destId="{E8B3B303-8DB2-4002-B6C6-C83600B07E27}" srcOrd="0" destOrd="0" presId="urn:microsoft.com/office/officeart/2005/8/layout/hierarchy1"/>
    <dgm:cxn modelId="{6B9FFE5D-7696-427A-BCAD-E84F0E870831}" type="presOf" srcId="{019F5BFB-B039-4690-BF4F-F08748269468}" destId="{9F923613-FAC7-4502-A1B6-C0BBA0D0D783}" srcOrd="0" destOrd="0" presId="urn:microsoft.com/office/officeart/2005/8/layout/hierarchy1"/>
    <dgm:cxn modelId="{B0D6B043-088D-418F-9F11-2DD7380DEA75}" type="presOf" srcId="{C9DFFF04-1C42-4FA8-90AC-3AE9B3E0EB52}" destId="{8B61D88F-BE79-4415-94F0-EA6614C85789}" srcOrd="0" destOrd="0" presId="urn:microsoft.com/office/officeart/2005/8/layout/hierarchy1"/>
    <dgm:cxn modelId="{0DFDC765-58BE-4B92-A3D0-3C22024D4B4F}" type="presOf" srcId="{47DEBCA2-B6CE-4020-972A-6824E481AFA6}" destId="{437E5F15-7A81-4EB0-BFB8-13462EA17460}" srcOrd="0" destOrd="0" presId="urn:microsoft.com/office/officeart/2005/8/layout/hierarchy1"/>
    <dgm:cxn modelId="{63A1F045-8F70-4E38-8127-0AA509A2470C}" type="presOf" srcId="{0D31F57E-ED28-4BB9-A644-967029D3DAB9}" destId="{B4B0A3E5-0E42-4F35-BB2C-077D08BD26AA}" srcOrd="0" destOrd="0" presId="urn:microsoft.com/office/officeart/2005/8/layout/hierarchy1"/>
    <dgm:cxn modelId="{BDFB0C4C-7D17-4826-B841-0727668C78F9}" type="presOf" srcId="{18D71167-15D3-4734-BA72-1DDAE016BACE}" destId="{0D9F7CB2-7963-4B07-BBA7-25F7E83C6B27}" srcOrd="0" destOrd="0" presId="urn:microsoft.com/office/officeart/2005/8/layout/hierarchy1"/>
    <dgm:cxn modelId="{8F21036D-0C27-4A40-9954-FB7289B5B2C7}" type="presOf" srcId="{A020E852-937D-4313-9A61-B305CD3B563B}" destId="{0BC8E6D1-1BB3-4DD7-A903-E67F1E836DA4}" srcOrd="0" destOrd="0" presId="urn:microsoft.com/office/officeart/2005/8/layout/hierarchy1"/>
    <dgm:cxn modelId="{60FC514D-DAE2-4442-9BC9-0D1A46460BD9}" type="presOf" srcId="{DA75129C-E277-400C-8115-616A9F72E806}" destId="{675B29C1-D287-460E-A174-6372295A3BA5}" srcOrd="0" destOrd="0" presId="urn:microsoft.com/office/officeart/2005/8/layout/hierarchy1"/>
    <dgm:cxn modelId="{B10E734E-A113-42DA-9E21-F3F1C67A0619}" type="presOf" srcId="{0414C9F3-E54A-44D6-B435-4017460C9E47}" destId="{26475F7A-E64B-4056-B7E0-C5509620BC46}" srcOrd="0" destOrd="0" presId="urn:microsoft.com/office/officeart/2005/8/layout/hierarchy1"/>
    <dgm:cxn modelId="{0279D24F-38CB-41E9-BE0A-D9A02C712FC7}" srcId="{852E16E4-E9F0-48BC-A69B-538CDD7449D8}" destId="{2426EA23-ABB2-4FE4-9C6B-DCCD650B2754}" srcOrd="1" destOrd="0" parTransId="{4DFB194C-DD08-4FA7-90F2-D5B68DEDC4E4}" sibTransId="{60694608-845E-45FC-8472-7323F481B8C8}"/>
    <dgm:cxn modelId="{050E6652-3F65-421E-A89B-750844F0A892}" srcId="{2B2CDF8A-B1C1-4CEB-A8E2-A89649F9A9D5}" destId="{A020E852-937D-4313-9A61-B305CD3B563B}" srcOrd="2" destOrd="0" parTransId="{C66317CF-F4C5-489B-8B9B-1D1FD5F2196C}" sibTransId="{0696250C-95B5-41AD-8EB1-AC8C6D827E1D}"/>
    <dgm:cxn modelId="{EEE39E72-3DED-412B-95A3-D0C55E6996F5}" type="presOf" srcId="{4BBFD730-A57A-40BA-AAD4-893D26016E52}" destId="{37919C72-14C9-445A-8B24-4065D8C04BA8}" srcOrd="0" destOrd="0" presId="urn:microsoft.com/office/officeart/2005/8/layout/hierarchy1"/>
    <dgm:cxn modelId="{9DC02177-40F8-4685-8FA0-DDDD27693CEF}" type="presOf" srcId="{2C5BCBD7-2122-405B-BA38-62F8290A93AE}" destId="{2AE8137E-AA36-4CC1-857A-6F84B9D71D9B}" srcOrd="0" destOrd="0" presId="urn:microsoft.com/office/officeart/2005/8/layout/hierarchy1"/>
    <dgm:cxn modelId="{5EAAB877-4236-42AB-ABB8-5A29B0F52F8B}" type="presOf" srcId="{2B2CDF8A-B1C1-4CEB-A8E2-A89649F9A9D5}" destId="{573705EF-A58F-440F-A80E-75534EB790F0}" srcOrd="0" destOrd="0" presId="urn:microsoft.com/office/officeart/2005/8/layout/hierarchy1"/>
    <dgm:cxn modelId="{F24A387C-4E57-4977-A2C8-4BB15E832DFC}" type="presOf" srcId="{2AC2F176-2FEB-4197-A139-9057DE5129D8}" destId="{45E82FDC-5449-4670-8FE2-472A646392CB}" srcOrd="0" destOrd="0" presId="urn:microsoft.com/office/officeart/2005/8/layout/hierarchy1"/>
    <dgm:cxn modelId="{5C58808A-67A8-4597-930E-DF8EDB27D146}" srcId="{C9DFFF04-1C42-4FA8-90AC-3AE9B3E0EB52}" destId="{2C5BCBD7-2122-405B-BA38-62F8290A93AE}" srcOrd="0" destOrd="0" parTransId="{019F5BFB-B039-4690-BF4F-F08748269468}" sibTransId="{83394859-47FA-41E9-AE8A-111BA9072CBC}"/>
    <dgm:cxn modelId="{83AC378F-1D50-4811-8A5B-01FAA3E4EF8E}" type="presOf" srcId="{E4DB49D6-0D3C-4D78-9869-33AB2601FE5B}" destId="{7C02220B-27B4-49BA-B9FB-6009C8CA5149}" srcOrd="0" destOrd="0" presId="urn:microsoft.com/office/officeart/2005/8/layout/hierarchy1"/>
    <dgm:cxn modelId="{1DB67992-1FB6-4DEB-A663-399D7CE5D12A}" srcId="{5A99A80E-29CC-41FF-9093-8B9DDB150AE8}" destId="{EA322EE6-9D92-4CA7-81FD-647CE00189DE}" srcOrd="0" destOrd="0" parTransId="{168798D6-D9E4-4437-A35E-7215E52B769E}" sibTransId="{0B32A865-639A-4B57-BA5D-74248A0C7C53}"/>
    <dgm:cxn modelId="{506A6F9B-99A4-4D74-9650-30E600F6842B}" type="presOf" srcId="{4DFB194C-DD08-4FA7-90F2-D5B68DEDC4E4}" destId="{22F70608-1AC2-4A2B-8896-19A453A3CD00}" srcOrd="0" destOrd="0" presId="urn:microsoft.com/office/officeart/2005/8/layout/hierarchy1"/>
    <dgm:cxn modelId="{DDB2F99C-E8C0-49EA-A0C1-BEF4F5AD061D}" type="presOf" srcId="{A503197B-604E-4E1B-9361-6AC750276834}" destId="{4E6E3931-EA74-4062-9D0E-5DFDE30D73A7}" srcOrd="0" destOrd="0" presId="urn:microsoft.com/office/officeart/2005/8/layout/hierarchy1"/>
    <dgm:cxn modelId="{7F360A9E-1744-4D98-A3A0-D03A8207E6C8}" srcId="{5A29E175-8949-4C64-949B-4340114E4089}" destId="{A503197B-604E-4E1B-9361-6AC750276834}" srcOrd="1" destOrd="0" parTransId="{777AE841-9E2D-4878-A9E4-18F408121C58}" sibTransId="{1A4EFF4F-55C4-4A00-8D87-FDB27730BB50}"/>
    <dgm:cxn modelId="{6A8EEF9E-819E-4B26-B245-BC658542F867}" type="presOf" srcId="{C66317CF-F4C5-489B-8B9B-1D1FD5F2196C}" destId="{C10AC7DE-7096-4C51-93BF-28E76B9FE38D}" srcOrd="0" destOrd="0" presId="urn:microsoft.com/office/officeart/2005/8/layout/hierarchy1"/>
    <dgm:cxn modelId="{C91B5AA2-CDDB-49EB-AAC6-1CFF18F31DD3}" srcId="{C9DFFF04-1C42-4FA8-90AC-3AE9B3E0EB52}" destId="{F1DB616F-F708-4350-BF99-39B5F2760944}" srcOrd="2" destOrd="0" parTransId="{E0D6AAD0-D945-4828-A9D6-0524B800959C}" sibTransId="{E835A2A2-1909-45C8-B17F-D5987D0FBE54}"/>
    <dgm:cxn modelId="{870FAFA6-2626-4DE4-9751-25DD11276F3D}" type="presOf" srcId="{E0D6AAD0-D945-4828-A9D6-0524B800959C}" destId="{51425D9F-0D77-4FE8-8537-4C1AF6CFF597}" srcOrd="0" destOrd="0" presId="urn:microsoft.com/office/officeart/2005/8/layout/hierarchy1"/>
    <dgm:cxn modelId="{140B3BAA-6A11-40BE-8A8E-A9D6C91B7220}" type="presOf" srcId="{F275B372-029C-42F7-9E22-244A38FB4AC1}" destId="{F01FE60D-FFAA-430A-91BF-13F755193484}" srcOrd="0" destOrd="0" presId="urn:microsoft.com/office/officeart/2005/8/layout/hierarchy1"/>
    <dgm:cxn modelId="{51BF33AC-FC1D-49D9-A4CF-F914F78E0467}" type="presOf" srcId="{852E16E4-E9F0-48BC-A69B-538CDD7449D8}" destId="{FB04BE6B-C452-4C4A-9948-68B2230B0C20}" srcOrd="0" destOrd="0" presId="urn:microsoft.com/office/officeart/2005/8/layout/hierarchy1"/>
    <dgm:cxn modelId="{C74521B1-D45F-4CE1-B982-A13E93581A00}" type="presOf" srcId="{2E96603C-6FFE-48D4-8F46-1DE6347AAB1A}" destId="{A6078760-4BF0-48DD-BED1-AA6751E10184}" srcOrd="0" destOrd="0" presId="urn:microsoft.com/office/officeart/2005/8/layout/hierarchy1"/>
    <dgm:cxn modelId="{34296EB6-5D44-4B12-B9EA-B2E35CD7E3F2}" srcId="{5A99A80E-29CC-41FF-9093-8B9DDB150AE8}" destId="{D011DB8B-DF27-4729-88F9-CB951311CCEE}" srcOrd="1" destOrd="0" parTransId="{DA75129C-E277-400C-8115-616A9F72E806}" sibTransId="{4503CA45-6A36-4006-A04E-7667DD36BE92}"/>
    <dgm:cxn modelId="{D03DC2B7-1247-462F-86DA-0DD7DDD786EE}" type="presOf" srcId="{777AE841-9E2D-4878-A9E4-18F408121C58}" destId="{3DFACDF5-AEA6-402A-82DC-DCD7993AA4C9}" srcOrd="0" destOrd="0" presId="urn:microsoft.com/office/officeart/2005/8/layout/hierarchy1"/>
    <dgm:cxn modelId="{708F9FBF-C340-41B1-ABFC-5A913F5C89D6}" type="presOf" srcId="{DA5E17BD-4B7D-46B0-A0E2-EB0D1DA5B30F}" destId="{99547603-CF94-4349-8B55-30A1E67B562F}" srcOrd="0" destOrd="0" presId="urn:microsoft.com/office/officeart/2005/8/layout/hierarchy1"/>
    <dgm:cxn modelId="{E248CFD6-A264-4EEB-A76F-8D674BD17B30}" type="presOf" srcId="{168798D6-D9E4-4437-A35E-7215E52B769E}" destId="{1A8CCC11-5413-4FD0-9B92-FB7E99E666A6}" srcOrd="0" destOrd="0" presId="urn:microsoft.com/office/officeart/2005/8/layout/hierarchy1"/>
    <dgm:cxn modelId="{D0E395D7-0418-47BB-A017-F14B9D47F61A}" type="presOf" srcId="{0C128E35-317F-4FA7-A12E-2046689D3435}" destId="{BDBBA024-9107-4218-9590-81C0E5A13A5E}" srcOrd="0" destOrd="0" presId="urn:microsoft.com/office/officeart/2005/8/layout/hierarchy1"/>
    <dgm:cxn modelId="{BE0424DC-350C-4079-9E5C-54F581E2D448}" srcId="{E4DB49D6-0D3C-4D78-9869-33AB2601FE5B}" destId="{DF03B570-15D0-4BBE-8C32-948BFB5215D2}" srcOrd="1" destOrd="0" parTransId="{DA5E17BD-4B7D-46B0-A0E2-EB0D1DA5B30F}" sibTransId="{C776E456-9C8E-4E13-900D-814A33A986A7}"/>
    <dgm:cxn modelId="{8960DCDD-BB07-4B50-B756-07A1B3C9C3C3}" type="presOf" srcId="{2BA093CD-14D2-4EB8-9E4C-D1E64434AE3B}" destId="{1DA77727-9171-4F29-8662-4DA049ED0254}" srcOrd="0" destOrd="0" presId="urn:microsoft.com/office/officeart/2005/8/layout/hierarchy1"/>
    <dgm:cxn modelId="{C21116DE-4AFA-4802-93C6-70E084CEC0E8}" srcId="{5A29E175-8949-4C64-949B-4340114E4089}" destId="{D11A2907-E448-4218-996A-098F4F851915}" srcOrd="0" destOrd="0" parTransId="{B54C2CBA-9563-4F13-BC4D-4EFBD039A207}" sibTransId="{EE222A6F-9B83-4C12-A663-D900A20CAD2C}"/>
    <dgm:cxn modelId="{B88608E4-D9A0-4DC6-8AB2-322E228A50D4}" type="presOf" srcId="{D11A2907-E448-4218-996A-098F4F851915}" destId="{15C60A1C-08BA-49D5-B98D-6B9E668C4FE8}" srcOrd="0" destOrd="0" presId="urn:microsoft.com/office/officeart/2005/8/layout/hierarchy1"/>
    <dgm:cxn modelId="{093603EB-B749-440E-8BB8-DD929ED8E0D2}" type="presOf" srcId="{8D189265-95C8-46FF-8564-015BC5D2231A}" destId="{5875728E-CBCA-43B7-907F-C64ABE15059B}" srcOrd="0" destOrd="0" presId="urn:microsoft.com/office/officeart/2005/8/layout/hierarchy1"/>
    <dgm:cxn modelId="{725CB7EE-327A-4F78-94CF-29723D4BCF43}" type="presOf" srcId="{F1DB616F-F708-4350-BF99-39B5F2760944}" destId="{66FC0BEF-39D4-4466-BC3A-0F9D18B93D6F}" srcOrd="0" destOrd="0" presId="urn:microsoft.com/office/officeart/2005/8/layout/hierarchy1"/>
    <dgm:cxn modelId="{42BC8BF2-0FC9-4B85-B904-6BDF17866C6A}" srcId="{2B2CDF8A-B1C1-4CEB-A8E2-A89649F9A9D5}" destId="{2AC2F176-2FEB-4197-A139-9057DE5129D8}" srcOrd="1" destOrd="0" parTransId="{18D71167-15D3-4734-BA72-1DDAE016BACE}" sibTransId="{3621098A-5460-4DFD-8A6B-06CE674D7BA0}"/>
    <dgm:cxn modelId="{2EC230FA-D860-4920-A4C3-7B37B962B51D}" srcId="{D011DB8B-DF27-4729-88F9-CB951311CCEE}" destId="{E4DB49D6-0D3C-4D78-9869-33AB2601FE5B}" srcOrd="1" destOrd="0" parTransId="{DD36127F-1560-480F-81C4-D7A4E9147CB4}" sibTransId="{E5A42166-7ADE-4D46-AC3B-3783CC05C231}"/>
    <dgm:cxn modelId="{153E93FA-A763-40AB-9B96-DBE3F042FEDA}" type="presOf" srcId="{45AFEA47-8512-4058-BE57-F7CAFE6C4020}" destId="{5E21DC84-EA4E-4C2B-B20C-EA42D2E8C2B2}" srcOrd="0" destOrd="0" presId="urn:microsoft.com/office/officeart/2005/8/layout/hierarchy1"/>
    <dgm:cxn modelId="{33B154FC-5F42-48AA-B5C0-94837AA9307D}" type="presOf" srcId="{2426EA23-ABB2-4FE4-9C6B-DCCD650B2754}" destId="{4460E69C-676E-458F-A091-5B4EED78B7A2}" srcOrd="0" destOrd="0" presId="urn:microsoft.com/office/officeart/2005/8/layout/hierarchy1"/>
    <dgm:cxn modelId="{284A28FD-87B4-42A1-83A4-9A1E545884FB}" srcId="{2B2CDF8A-B1C1-4CEB-A8E2-A89649F9A9D5}" destId="{D4CBC233-998C-42A3-8FDB-6DC8F7113FE5}" srcOrd="3" destOrd="0" parTransId="{8D189265-95C8-46FF-8564-015BC5D2231A}" sibTransId="{1AAE660B-DBA3-47A9-A7A9-BFC67C6D11E8}"/>
    <dgm:cxn modelId="{EC3E4C78-A897-4A4F-A569-4EAB10B1F385}" type="presParOf" srcId="{F01FE60D-FFAA-430A-91BF-13F755193484}" destId="{2A2EDF4A-83C0-494C-9ADD-EFF163536DBD}" srcOrd="0" destOrd="0" presId="urn:microsoft.com/office/officeart/2005/8/layout/hierarchy1"/>
    <dgm:cxn modelId="{E9908F10-AE1B-4E91-9DBB-F9A04C623DE2}" type="presParOf" srcId="{2A2EDF4A-83C0-494C-9ADD-EFF163536DBD}" destId="{C618E346-8689-438C-A4AF-907492141A02}" srcOrd="0" destOrd="0" presId="urn:microsoft.com/office/officeart/2005/8/layout/hierarchy1"/>
    <dgm:cxn modelId="{2FFB6E87-D855-4A83-866E-DE3DCFB1C735}" type="presParOf" srcId="{C618E346-8689-438C-A4AF-907492141A02}" destId="{01FA5E4B-22D7-402F-93D5-33E1EB656F6E}" srcOrd="0" destOrd="0" presId="urn:microsoft.com/office/officeart/2005/8/layout/hierarchy1"/>
    <dgm:cxn modelId="{D7D76E63-7CB2-440E-8237-516B5F6B4F1F}" type="presParOf" srcId="{C618E346-8689-438C-A4AF-907492141A02}" destId="{E8B3B303-8DB2-4002-B6C6-C83600B07E27}" srcOrd="1" destOrd="0" presId="urn:microsoft.com/office/officeart/2005/8/layout/hierarchy1"/>
    <dgm:cxn modelId="{10C4D011-53AA-4CBA-8890-79DB02A12538}" type="presParOf" srcId="{2A2EDF4A-83C0-494C-9ADD-EFF163536DBD}" destId="{E836DC28-48A4-4AAF-BC6A-0C0FEB9167D5}" srcOrd="1" destOrd="0" presId="urn:microsoft.com/office/officeart/2005/8/layout/hierarchy1"/>
    <dgm:cxn modelId="{ED605079-2880-4D80-8D8B-73D921AF35B3}" type="presParOf" srcId="{E836DC28-48A4-4AAF-BC6A-0C0FEB9167D5}" destId="{1A8CCC11-5413-4FD0-9B92-FB7E99E666A6}" srcOrd="0" destOrd="0" presId="urn:microsoft.com/office/officeart/2005/8/layout/hierarchy1"/>
    <dgm:cxn modelId="{1186EAD7-AF36-4FF0-A377-5279CFC71FBE}" type="presParOf" srcId="{E836DC28-48A4-4AAF-BC6A-0C0FEB9167D5}" destId="{28DE5B2C-D824-4D0A-87D9-B7BE5BC57009}" srcOrd="1" destOrd="0" presId="urn:microsoft.com/office/officeart/2005/8/layout/hierarchy1"/>
    <dgm:cxn modelId="{2E9A8FF9-BC0C-40EA-A12D-5E7ED6E69186}" type="presParOf" srcId="{28DE5B2C-D824-4D0A-87D9-B7BE5BC57009}" destId="{9F4571BA-57AD-4B86-81DD-D11CDF957348}" srcOrd="0" destOrd="0" presId="urn:microsoft.com/office/officeart/2005/8/layout/hierarchy1"/>
    <dgm:cxn modelId="{15AAD785-5F11-41C4-97E8-1DFB10EA7E4D}" type="presParOf" srcId="{9F4571BA-57AD-4B86-81DD-D11CDF957348}" destId="{C807B813-B53D-4927-B68C-04790609EC96}" srcOrd="0" destOrd="0" presId="urn:microsoft.com/office/officeart/2005/8/layout/hierarchy1"/>
    <dgm:cxn modelId="{8A3AADAE-2B24-46D9-9B54-2EBE5C87F4F8}" type="presParOf" srcId="{9F4571BA-57AD-4B86-81DD-D11CDF957348}" destId="{59D4629D-2DEE-487F-BA52-FFB923A2FA6C}" srcOrd="1" destOrd="0" presId="urn:microsoft.com/office/officeart/2005/8/layout/hierarchy1"/>
    <dgm:cxn modelId="{3D0A6259-5208-4BCD-9B2B-51A7967B0404}" type="presParOf" srcId="{28DE5B2C-D824-4D0A-87D9-B7BE5BC57009}" destId="{91661419-7C7B-47DB-A2FF-80F83E196DF0}" srcOrd="1" destOrd="0" presId="urn:microsoft.com/office/officeart/2005/8/layout/hierarchy1"/>
    <dgm:cxn modelId="{514C511D-D5D9-4AC6-B5CD-66CB4306C31E}" type="presParOf" srcId="{E836DC28-48A4-4AAF-BC6A-0C0FEB9167D5}" destId="{675B29C1-D287-460E-A174-6372295A3BA5}" srcOrd="2" destOrd="0" presId="urn:microsoft.com/office/officeart/2005/8/layout/hierarchy1"/>
    <dgm:cxn modelId="{A100EA24-86CD-4238-84AD-1086116DD666}" type="presParOf" srcId="{E836DC28-48A4-4AAF-BC6A-0C0FEB9167D5}" destId="{7488FD47-51C9-4C89-BF7A-8748EDE351C0}" srcOrd="3" destOrd="0" presId="urn:microsoft.com/office/officeart/2005/8/layout/hierarchy1"/>
    <dgm:cxn modelId="{8577C238-087A-4DE1-AEB1-9C1C6BAC5542}" type="presParOf" srcId="{7488FD47-51C9-4C89-BF7A-8748EDE351C0}" destId="{3D1D6CA3-F594-431F-A504-5E3E2742CDCC}" srcOrd="0" destOrd="0" presId="urn:microsoft.com/office/officeart/2005/8/layout/hierarchy1"/>
    <dgm:cxn modelId="{FF8A8460-31DE-4759-B7B2-26F50A262013}" type="presParOf" srcId="{3D1D6CA3-F594-431F-A504-5E3E2742CDCC}" destId="{85CD57FC-CAD2-47FF-9886-31FC4845734F}" srcOrd="0" destOrd="0" presId="urn:microsoft.com/office/officeart/2005/8/layout/hierarchy1"/>
    <dgm:cxn modelId="{2E090406-266A-4AB8-8885-611B29C1ED34}" type="presParOf" srcId="{3D1D6CA3-F594-431F-A504-5E3E2742CDCC}" destId="{130978A7-876D-4FD4-A12B-2EFA28F1F4D8}" srcOrd="1" destOrd="0" presId="urn:microsoft.com/office/officeart/2005/8/layout/hierarchy1"/>
    <dgm:cxn modelId="{FCDACE45-9307-431F-B94F-9D1E936FB906}" type="presParOf" srcId="{7488FD47-51C9-4C89-BF7A-8748EDE351C0}" destId="{2E5A3856-F9A5-4B55-9963-3B75775DAC05}" srcOrd="1" destOrd="0" presId="urn:microsoft.com/office/officeart/2005/8/layout/hierarchy1"/>
    <dgm:cxn modelId="{F27AB4B6-0DED-4FA7-B50C-ECC0EEC2523A}" type="presParOf" srcId="{2E5A3856-F9A5-4B55-9963-3B75775DAC05}" destId="{B4B0A3E5-0E42-4F35-BB2C-077D08BD26AA}" srcOrd="0" destOrd="0" presId="urn:microsoft.com/office/officeart/2005/8/layout/hierarchy1"/>
    <dgm:cxn modelId="{3FB0A2FB-4A3D-49F2-B724-61357771EE41}" type="presParOf" srcId="{2E5A3856-F9A5-4B55-9963-3B75775DAC05}" destId="{4FE03AA8-0631-4BE2-AE3C-5078FFCDE516}" srcOrd="1" destOrd="0" presId="urn:microsoft.com/office/officeart/2005/8/layout/hierarchy1"/>
    <dgm:cxn modelId="{A90CFE2F-564D-4199-90E2-47E8053479EA}" type="presParOf" srcId="{4FE03AA8-0631-4BE2-AE3C-5078FFCDE516}" destId="{504028D3-7076-41FE-9582-F43D3AD54685}" srcOrd="0" destOrd="0" presId="urn:microsoft.com/office/officeart/2005/8/layout/hierarchy1"/>
    <dgm:cxn modelId="{915F2272-A411-4424-8F53-1752CFD29DB1}" type="presParOf" srcId="{504028D3-7076-41FE-9582-F43D3AD54685}" destId="{28D03755-833C-430F-8D45-15D0F23CA69B}" srcOrd="0" destOrd="0" presId="urn:microsoft.com/office/officeart/2005/8/layout/hierarchy1"/>
    <dgm:cxn modelId="{CDB77176-031C-41EC-949B-DE4F65DFA141}" type="presParOf" srcId="{504028D3-7076-41FE-9582-F43D3AD54685}" destId="{2B9A84EE-85C3-4F13-BED1-CBC79779033F}" srcOrd="1" destOrd="0" presId="urn:microsoft.com/office/officeart/2005/8/layout/hierarchy1"/>
    <dgm:cxn modelId="{99C30B9D-F1AA-4473-90D3-433A194BAB53}" type="presParOf" srcId="{4FE03AA8-0631-4BE2-AE3C-5078FFCDE516}" destId="{46740A7A-F1B5-419B-812E-16698F35A57F}" srcOrd="1" destOrd="0" presId="urn:microsoft.com/office/officeart/2005/8/layout/hierarchy1"/>
    <dgm:cxn modelId="{9A84986D-014F-4D61-95D5-F4850C4CB6B8}" type="presParOf" srcId="{46740A7A-F1B5-419B-812E-16698F35A57F}" destId="{F2E25BF1-2AB1-4158-B09D-09BE32583677}" srcOrd="0" destOrd="0" presId="urn:microsoft.com/office/officeart/2005/8/layout/hierarchy1"/>
    <dgm:cxn modelId="{70867A8C-BB66-4C3B-929D-AF5A4BA27D67}" type="presParOf" srcId="{46740A7A-F1B5-419B-812E-16698F35A57F}" destId="{7D5FFBAA-2CC2-42A4-AAA5-76E0FFCF945E}" srcOrd="1" destOrd="0" presId="urn:microsoft.com/office/officeart/2005/8/layout/hierarchy1"/>
    <dgm:cxn modelId="{56B8692F-7373-4541-8C1B-B056B7C253E2}" type="presParOf" srcId="{7D5FFBAA-2CC2-42A4-AAA5-76E0FFCF945E}" destId="{D790B5CA-7D9B-4384-9413-486BF0A5EB49}" srcOrd="0" destOrd="0" presId="urn:microsoft.com/office/officeart/2005/8/layout/hierarchy1"/>
    <dgm:cxn modelId="{B7B28C07-DDD3-47DA-8BC4-4F47B18D5397}" type="presParOf" srcId="{D790B5CA-7D9B-4384-9413-486BF0A5EB49}" destId="{57864C10-66D1-4E2C-B342-7497273F3F55}" srcOrd="0" destOrd="0" presId="urn:microsoft.com/office/officeart/2005/8/layout/hierarchy1"/>
    <dgm:cxn modelId="{0EC39ABB-67C7-4922-8968-8CA86AC8F319}" type="presParOf" srcId="{D790B5CA-7D9B-4384-9413-486BF0A5EB49}" destId="{15C60A1C-08BA-49D5-B98D-6B9E668C4FE8}" srcOrd="1" destOrd="0" presId="urn:microsoft.com/office/officeart/2005/8/layout/hierarchy1"/>
    <dgm:cxn modelId="{12BE9ECB-B3C1-466A-AAC5-D47061D16C1D}" type="presParOf" srcId="{7D5FFBAA-2CC2-42A4-AAA5-76E0FFCF945E}" destId="{A88DB8C7-B241-4FA7-AE30-5B296C9BD1FA}" srcOrd="1" destOrd="0" presId="urn:microsoft.com/office/officeart/2005/8/layout/hierarchy1"/>
    <dgm:cxn modelId="{0EAA09D2-70FC-459C-B21F-2607298FF7BF}" type="presParOf" srcId="{46740A7A-F1B5-419B-812E-16698F35A57F}" destId="{3DFACDF5-AEA6-402A-82DC-DCD7993AA4C9}" srcOrd="2" destOrd="0" presId="urn:microsoft.com/office/officeart/2005/8/layout/hierarchy1"/>
    <dgm:cxn modelId="{E8AF5948-7DDF-495B-88AD-D07C6B1D9768}" type="presParOf" srcId="{46740A7A-F1B5-419B-812E-16698F35A57F}" destId="{1930905E-B8BE-4577-9C46-6F1660F114BF}" srcOrd="3" destOrd="0" presId="urn:microsoft.com/office/officeart/2005/8/layout/hierarchy1"/>
    <dgm:cxn modelId="{F8FCA8B6-95A4-4EAF-AD7B-B7AD5643E594}" type="presParOf" srcId="{1930905E-B8BE-4577-9C46-6F1660F114BF}" destId="{0CAAA3DF-FEF2-4194-971E-52F9238D1615}" srcOrd="0" destOrd="0" presId="urn:microsoft.com/office/officeart/2005/8/layout/hierarchy1"/>
    <dgm:cxn modelId="{E14055C5-8003-4372-AF1C-E603AD2A4424}" type="presParOf" srcId="{0CAAA3DF-FEF2-4194-971E-52F9238D1615}" destId="{46F8938F-32AF-45AA-A069-4D273302B438}" srcOrd="0" destOrd="0" presId="urn:microsoft.com/office/officeart/2005/8/layout/hierarchy1"/>
    <dgm:cxn modelId="{02E6A365-E20C-433E-987A-07F61D3070B4}" type="presParOf" srcId="{0CAAA3DF-FEF2-4194-971E-52F9238D1615}" destId="{4E6E3931-EA74-4062-9D0E-5DFDE30D73A7}" srcOrd="1" destOrd="0" presId="urn:microsoft.com/office/officeart/2005/8/layout/hierarchy1"/>
    <dgm:cxn modelId="{B0F41453-7344-4E4A-92AA-42F43B17A06D}" type="presParOf" srcId="{1930905E-B8BE-4577-9C46-6F1660F114BF}" destId="{6C5E42D8-8B24-454B-8DE2-345DA8312938}" srcOrd="1" destOrd="0" presId="urn:microsoft.com/office/officeart/2005/8/layout/hierarchy1"/>
    <dgm:cxn modelId="{53FB7494-2E27-4319-8AAC-30E3D0611938}" type="presParOf" srcId="{46740A7A-F1B5-419B-812E-16698F35A57F}" destId="{1DA77727-9171-4F29-8662-4DA049ED0254}" srcOrd="4" destOrd="0" presId="urn:microsoft.com/office/officeart/2005/8/layout/hierarchy1"/>
    <dgm:cxn modelId="{65A9E1C4-25AC-44B0-80D5-CDFD63B52E03}" type="presParOf" srcId="{46740A7A-F1B5-419B-812E-16698F35A57F}" destId="{1E67B3B2-4C76-4F42-A8DD-7996B9D5382B}" srcOrd="5" destOrd="0" presId="urn:microsoft.com/office/officeart/2005/8/layout/hierarchy1"/>
    <dgm:cxn modelId="{914AB9E4-887E-408A-BF47-39A8E6F0AB38}" type="presParOf" srcId="{1E67B3B2-4C76-4F42-A8DD-7996B9D5382B}" destId="{D7D1E48C-BA99-4F5D-B9EC-578D9B469EA7}" srcOrd="0" destOrd="0" presId="urn:microsoft.com/office/officeart/2005/8/layout/hierarchy1"/>
    <dgm:cxn modelId="{0CCBC09E-4F37-4A5D-B620-729ABD19892F}" type="presParOf" srcId="{D7D1E48C-BA99-4F5D-B9EC-578D9B469EA7}" destId="{A52FAD99-2B2C-4787-A6B8-D387009AEF54}" srcOrd="0" destOrd="0" presId="urn:microsoft.com/office/officeart/2005/8/layout/hierarchy1"/>
    <dgm:cxn modelId="{025FCB33-6777-42B9-BA2E-5B2CFD570E3F}" type="presParOf" srcId="{D7D1E48C-BA99-4F5D-B9EC-578D9B469EA7}" destId="{437E5F15-7A81-4EB0-BFB8-13462EA17460}" srcOrd="1" destOrd="0" presId="urn:microsoft.com/office/officeart/2005/8/layout/hierarchy1"/>
    <dgm:cxn modelId="{0B189695-E34B-4BA9-9B0D-DFA76826832C}" type="presParOf" srcId="{1E67B3B2-4C76-4F42-A8DD-7996B9D5382B}" destId="{96C7136B-540F-488C-AA9D-6A50CDFA0681}" srcOrd="1" destOrd="0" presId="urn:microsoft.com/office/officeart/2005/8/layout/hierarchy1"/>
    <dgm:cxn modelId="{03F466FF-A1DC-4EAD-8AC1-62C9132A0DFE}" type="presParOf" srcId="{2E5A3856-F9A5-4B55-9963-3B75775DAC05}" destId="{9B493AD2-C996-469F-ADDE-B3710CB9B30E}" srcOrd="2" destOrd="0" presId="urn:microsoft.com/office/officeart/2005/8/layout/hierarchy1"/>
    <dgm:cxn modelId="{1AE30387-7859-49F4-9D57-0BA164E573F9}" type="presParOf" srcId="{2E5A3856-F9A5-4B55-9963-3B75775DAC05}" destId="{8524D47C-ABC6-44DA-B88D-2163226BACA1}" srcOrd="3" destOrd="0" presId="urn:microsoft.com/office/officeart/2005/8/layout/hierarchy1"/>
    <dgm:cxn modelId="{7E679912-A17B-4F70-923A-92AE922D2447}" type="presParOf" srcId="{8524D47C-ABC6-44DA-B88D-2163226BACA1}" destId="{E6D5AC2D-8F12-46CD-8E11-B026E3B996AD}" srcOrd="0" destOrd="0" presId="urn:microsoft.com/office/officeart/2005/8/layout/hierarchy1"/>
    <dgm:cxn modelId="{F3C1A339-CE27-4555-B15D-A9CFEB3E167D}" type="presParOf" srcId="{E6D5AC2D-8F12-46CD-8E11-B026E3B996AD}" destId="{FAAADC80-7D26-4E76-A5CC-4280DF504DE9}" srcOrd="0" destOrd="0" presId="urn:microsoft.com/office/officeart/2005/8/layout/hierarchy1"/>
    <dgm:cxn modelId="{1AE852D8-63FF-4D0E-B45B-9F17FB59D702}" type="presParOf" srcId="{E6D5AC2D-8F12-46CD-8E11-B026E3B996AD}" destId="{7C02220B-27B4-49BA-B9FB-6009C8CA5149}" srcOrd="1" destOrd="0" presId="urn:microsoft.com/office/officeart/2005/8/layout/hierarchy1"/>
    <dgm:cxn modelId="{BED889B4-F2F7-4EA4-BB73-BC0445935D31}" type="presParOf" srcId="{8524D47C-ABC6-44DA-B88D-2163226BACA1}" destId="{457B5E3D-40FB-45EC-8AB1-A9C15E0B0534}" srcOrd="1" destOrd="0" presId="urn:microsoft.com/office/officeart/2005/8/layout/hierarchy1"/>
    <dgm:cxn modelId="{32D82D25-93AD-4C51-B65E-98AEB6B133DC}" type="presParOf" srcId="{457B5E3D-40FB-45EC-8AB1-A9C15E0B0534}" destId="{61F13EAE-4315-43ED-9315-B2A00D44C866}" srcOrd="0" destOrd="0" presId="urn:microsoft.com/office/officeart/2005/8/layout/hierarchy1"/>
    <dgm:cxn modelId="{3FE4D940-B894-46AA-950E-0F9ED1C1C218}" type="presParOf" srcId="{457B5E3D-40FB-45EC-8AB1-A9C15E0B0534}" destId="{5AFD4649-8416-464F-AB19-56EA3A63771E}" srcOrd="1" destOrd="0" presId="urn:microsoft.com/office/officeart/2005/8/layout/hierarchy1"/>
    <dgm:cxn modelId="{45F1DC09-F597-49C5-B4E1-0A1FF47FFF0A}" type="presParOf" srcId="{5AFD4649-8416-464F-AB19-56EA3A63771E}" destId="{83745FA2-B93F-4FF3-B239-4406862F6A04}" srcOrd="0" destOrd="0" presId="urn:microsoft.com/office/officeart/2005/8/layout/hierarchy1"/>
    <dgm:cxn modelId="{22B7F5B5-58D0-4270-AC2E-C02DD48F2A0F}" type="presParOf" srcId="{83745FA2-B93F-4FF3-B239-4406862F6A04}" destId="{2D6BD193-4919-4E68-8E56-5D563FBE6FE8}" srcOrd="0" destOrd="0" presId="urn:microsoft.com/office/officeart/2005/8/layout/hierarchy1"/>
    <dgm:cxn modelId="{7B72278B-15AF-4BCE-9C6B-ED4E6804875A}" type="presParOf" srcId="{83745FA2-B93F-4FF3-B239-4406862F6A04}" destId="{8B61D88F-BE79-4415-94F0-EA6614C85789}" srcOrd="1" destOrd="0" presId="urn:microsoft.com/office/officeart/2005/8/layout/hierarchy1"/>
    <dgm:cxn modelId="{A4F760E0-CEB1-4AE7-B8D3-1DF28A15862E}" type="presParOf" srcId="{5AFD4649-8416-464F-AB19-56EA3A63771E}" destId="{820BD749-F75D-4220-8E27-D08A2B522E3E}" srcOrd="1" destOrd="0" presId="urn:microsoft.com/office/officeart/2005/8/layout/hierarchy1"/>
    <dgm:cxn modelId="{8C5B4ECB-D567-4C46-9E7C-439B4B5D5F77}" type="presParOf" srcId="{820BD749-F75D-4220-8E27-D08A2B522E3E}" destId="{9F923613-FAC7-4502-A1B6-C0BBA0D0D783}" srcOrd="0" destOrd="0" presId="urn:microsoft.com/office/officeart/2005/8/layout/hierarchy1"/>
    <dgm:cxn modelId="{F7F23075-A21F-4233-9122-F777D87CD876}" type="presParOf" srcId="{820BD749-F75D-4220-8E27-D08A2B522E3E}" destId="{2557E75D-26E8-4D6D-8BF4-3EE44A93FD94}" srcOrd="1" destOrd="0" presId="urn:microsoft.com/office/officeart/2005/8/layout/hierarchy1"/>
    <dgm:cxn modelId="{DBAEDD27-E9B2-4B12-AFC1-687C4033EF00}" type="presParOf" srcId="{2557E75D-26E8-4D6D-8BF4-3EE44A93FD94}" destId="{5E503671-4298-4555-8B81-0A12A1459930}" srcOrd="0" destOrd="0" presId="urn:microsoft.com/office/officeart/2005/8/layout/hierarchy1"/>
    <dgm:cxn modelId="{47676257-F3F6-421A-8E1D-3EF0BF051D40}" type="presParOf" srcId="{5E503671-4298-4555-8B81-0A12A1459930}" destId="{FB347B2E-1F86-4BB6-831D-6942BBAB32BD}" srcOrd="0" destOrd="0" presId="urn:microsoft.com/office/officeart/2005/8/layout/hierarchy1"/>
    <dgm:cxn modelId="{ED81D2CF-D8D4-4CA2-8A6A-E6F7A3ADCA18}" type="presParOf" srcId="{5E503671-4298-4555-8B81-0A12A1459930}" destId="{2AE8137E-AA36-4CC1-857A-6F84B9D71D9B}" srcOrd="1" destOrd="0" presId="urn:microsoft.com/office/officeart/2005/8/layout/hierarchy1"/>
    <dgm:cxn modelId="{B412699C-DFF6-46E3-84AC-60711F656B9E}" type="presParOf" srcId="{2557E75D-26E8-4D6D-8BF4-3EE44A93FD94}" destId="{D4B39973-C682-4048-B285-782C6FC25EBE}" srcOrd="1" destOrd="0" presId="urn:microsoft.com/office/officeart/2005/8/layout/hierarchy1"/>
    <dgm:cxn modelId="{93629A42-01FC-424A-ABD3-5D7DEB88ECD9}" type="presParOf" srcId="{820BD749-F75D-4220-8E27-D08A2B522E3E}" destId="{583AEB93-4A69-4876-BE82-23CDC78DCB09}" srcOrd="2" destOrd="0" presId="urn:microsoft.com/office/officeart/2005/8/layout/hierarchy1"/>
    <dgm:cxn modelId="{FBD5FC09-F7CA-4DB1-9AC9-BC668568965C}" type="presParOf" srcId="{820BD749-F75D-4220-8E27-D08A2B522E3E}" destId="{E3AC9919-C3BF-4F0F-BE32-0444B7F0E3A0}" srcOrd="3" destOrd="0" presId="urn:microsoft.com/office/officeart/2005/8/layout/hierarchy1"/>
    <dgm:cxn modelId="{FD777202-3105-48BC-8AB3-1C2B9D0F0456}" type="presParOf" srcId="{E3AC9919-C3BF-4F0F-BE32-0444B7F0E3A0}" destId="{280EFF6B-63D1-4714-A015-997207705A9A}" srcOrd="0" destOrd="0" presId="urn:microsoft.com/office/officeart/2005/8/layout/hierarchy1"/>
    <dgm:cxn modelId="{96115008-9E9F-474B-B535-2D4C92163B66}" type="presParOf" srcId="{280EFF6B-63D1-4714-A015-997207705A9A}" destId="{BCE53482-8C72-4227-940C-31739038A05F}" srcOrd="0" destOrd="0" presId="urn:microsoft.com/office/officeart/2005/8/layout/hierarchy1"/>
    <dgm:cxn modelId="{E7D4E4F9-B7C9-4E96-AFF2-C55EF3718B26}" type="presParOf" srcId="{280EFF6B-63D1-4714-A015-997207705A9A}" destId="{BDBBA024-9107-4218-9590-81C0E5A13A5E}" srcOrd="1" destOrd="0" presId="urn:microsoft.com/office/officeart/2005/8/layout/hierarchy1"/>
    <dgm:cxn modelId="{3171ED16-DF27-46D5-BD3E-D0CEA7124A82}" type="presParOf" srcId="{E3AC9919-C3BF-4F0F-BE32-0444B7F0E3A0}" destId="{4A0DFDD7-F3FB-4FDD-A254-3E415C0BD4A3}" srcOrd="1" destOrd="0" presId="urn:microsoft.com/office/officeart/2005/8/layout/hierarchy1"/>
    <dgm:cxn modelId="{F2C7ADF7-AE3B-450C-AB87-55CA10B3F1C1}" type="presParOf" srcId="{820BD749-F75D-4220-8E27-D08A2B522E3E}" destId="{51425D9F-0D77-4FE8-8537-4C1AF6CFF597}" srcOrd="4" destOrd="0" presId="urn:microsoft.com/office/officeart/2005/8/layout/hierarchy1"/>
    <dgm:cxn modelId="{0EA14917-0916-43E6-B1DA-1DD69891340F}" type="presParOf" srcId="{820BD749-F75D-4220-8E27-D08A2B522E3E}" destId="{E636276E-03AB-4BAE-A225-82063F242DD9}" srcOrd="5" destOrd="0" presId="urn:microsoft.com/office/officeart/2005/8/layout/hierarchy1"/>
    <dgm:cxn modelId="{630EF1C2-0325-48B2-97BE-7067BC430D92}" type="presParOf" srcId="{E636276E-03AB-4BAE-A225-82063F242DD9}" destId="{A8E04443-5E4A-432C-BCCB-AE106D4FCC57}" srcOrd="0" destOrd="0" presId="urn:microsoft.com/office/officeart/2005/8/layout/hierarchy1"/>
    <dgm:cxn modelId="{B3B7D9CE-EB83-45A9-B872-47141EAA9802}" type="presParOf" srcId="{A8E04443-5E4A-432C-BCCB-AE106D4FCC57}" destId="{902D76CF-A862-429B-A271-A5238300FCB4}" srcOrd="0" destOrd="0" presId="urn:microsoft.com/office/officeart/2005/8/layout/hierarchy1"/>
    <dgm:cxn modelId="{9B1F347F-C647-45EB-986A-6B7E44F5134C}" type="presParOf" srcId="{A8E04443-5E4A-432C-BCCB-AE106D4FCC57}" destId="{66FC0BEF-39D4-4466-BC3A-0F9D18B93D6F}" srcOrd="1" destOrd="0" presId="urn:microsoft.com/office/officeart/2005/8/layout/hierarchy1"/>
    <dgm:cxn modelId="{021FDEFA-0462-4A01-9C92-05E0A3DAD706}" type="presParOf" srcId="{E636276E-03AB-4BAE-A225-82063F242DD9}" destId="{B0C6AA23-3A6A-487F-BA68-18FAB7DBCB5C}" srcOrd="1" destOrd="0" presId="urn:microsoft.com/office/officeart/2005/8/layout/hierarchy1"/>
    <dgm:cxn modelId="{C2E4A583-852B-4C58-8C0E-DAE427D382D6}" type="presParOf" srcId="{457B5E3D-40FB-45EC-8AB1-A9C15E0B0534}" destId="{99547603-CF94-4349-8B55-30A1E67B562F}" srcOrd="2" destOrd="0" presId="urn:microsoft.com/office/officeart/2005/8/layout/hierarchy1"/>
    <dgm:cxn modelId="{0C60DB03-C54D-4913-B5DC-84EF626D5FA2}" type="presParOf" srcId="{457B5E3D-40FB-45EC-8AB1-A9C15E0B0534}" destId="{E95E0774-3CB3-49EF-A8A2-150D01BFCAFE}" srcOrd="3" destOrd="0" presId="urn:microsoft.com/office/officeart/2005/8/layout/hierarchy1"/>
    <dgm:cxn modelId="{C2835548-4DFD-4624-846B-61FA10F677A8}" type="presParOf" srcId="{E95E0774-3CB3-49EF-A8A2-150D01BFCAFE}" destId="{87AC40B7-D5F2-4D43-A16A-8486901FD4EE}" srcOrd="0" destOrd="0" presId="urn:microsoft.com/office/officeart/2005/8/layout/hierarchy1"/>
    <dgm:cxn modelId="{8D5DB7CD-9C0F-4384-A782-5C2048852B5B}" type="presParOf" srcId="{87AC40B7-D5F2-4D43-A16A-8486901FD4EE}" destId="{DF329DF7-1728-4779-AB39-28337871624F}" srcOrd="0" destOrd="0" presId="urn:microsoft.com/office/officeart/2005/8/layout/hierarchy1"/>
    <dgm:cxn modelId="{A9912E1C-87B2-4D00-B143-4DB79D76693B}" type="presParOf" srcId="{87AC40B7-D5F2-4D43-A16A-8486901FD4EE}" destId="{76D37DC5-4B7C-46D2-9271-F0B56DA26CDD}" srcOrd="1" destOrd="0" presId="urn:microsoft.com/office/officeart/2005/8/layout/hierarchy1"/>
    <dgm:cxn modelId="{5E4407C1-C564-4537-AD6B-F441EA606CE2}" type="presParOf" srcId="{E95E0774-3CB3-49EF-A8A2-150D01BFCAFE}" destId="{61739020-EBA3-4F71-A761-9AFFFB62AEE5}" srcOrd="1" destOrd="0" presId="urn:microsoft.com/office/officeart/2005/8/layout/hierarchy1"/>
    <dgm:cxn modelId="{D0EA4538-ED41-4347-A4E7-990D329095E7}" type="presParOf" srcId="{61739020-EBA3-4F71-A761-9AFFFB62AEE5}" destId="{26475F7A-E64B-4056-B7E0-C5509620BC46}" srcOrd="0" destOrd="0" presId="urn:microsoft.com/office/officeart/2005/8/layout/hierarchy1"/>
    <dgm:cxn modelId="{2B9986B0-3946-4B30-AF1C-6292626BB725}" type="presParOf" srcId="{61739020-EBA3-4F71-A761-9AFFFB62AEE5}" destId="{E1E4E7AB-2E52-45B8-8957-9D32AF37519B}" srcOrd="1" destOrd="0" presId="urn:microsoft.com/office/officeart/2005/8/layout/hierarchy1"/>
    <dgm:cxn modelId="{8F5B6CC2-F5E5-4ABA-AC91-7767534B1235}" type="presParOf" srcId="{E1E4E7AB-2E52-45B8-8957-9D32AF37519B}" destId="{144368F4-125E-4E75-B542-7F48A9A32F3D}" srcOrd="0" destOrd="0" presId="urn:microsoft.com/office/officeart/2005/8/layout/hierarchy1"/>
    <dgm:cxn modelId="{33DBC881-BEBC-460A-8250-E0D3E0B3CD42}" type="presParOf" srcId="{144368F4-125E-4E75-B542-7F48A9A32F3D}" destId="{4384952F-C2CE-41F7-B404-D3BB079C18C4}" srcOrd="0" destOrd="0" presId="urn:microsoft.com/office/officeart/2005/8/layout/hierarchy1"/>
    <dgm:cxn modelId="{E935D4C8-DAC0-42D7-98BA-CBCF057C20C0}" type="presParOf" srcId="{144368F4-125E-4E75-B542-7F48A9A32F3D}" destId="{FB04BE6B-C452-4C4A-9948-68B2230B0C20}" srcOrd="1" destOrd="0" presId="urn:microsoft.com/office/officeart/2005/8/layout/hierarchy1"/>
    <dgm:cxn modelId="{E6183F44-2058-47B6-A068-9306C58B2A1B}" type="presParOf" srcId="{E1E4E7AB-2E52-45B8-8957-9D32AF37519B}" destId="{3A21A33C-4190-4F4D-9743-3DE897C850DC}" srcOrd="1" destOrd="0" presId="urn:microsoft.com/office/officeart/2005/8/layout/hierarchy1"/>
    <dgm:cxn modelId="{A7705CF2-D272-47C0-B4B4-6E68E51B12C6}" type="presParOf" srcId="{3A21A33C-4190-4F4D-9743-3DE897C850DC}" destId="{5E21DC84-EA4E-4C2B-B20C-EA42D2E8C2B2}" srcOrd="0" destOrd="0" presId="urn:microsoft.com/office/officeart/2005/8/layout/hierarchy1"/>
    <dgm:cxn modelId="{CA9AD27F-1301-4CEC-943E-8C2FE4140914}" type="presParOf" srcId="{3A21A33C-4190-4F4D-9743-3DE897C850DC}" destId="{A1BB605E-C133-44A5-A527-DA6FBC58551E}" srcOrd="1" destOrd="0" presId="urn:microsoft.com/office/officeart/2005/8/layout/hierarchy1"/>
    <dgm:cxn modelId="{333F4280-299B-4F85-B3A8-F96A070B4CAD}" type="presParOf" srcId="{A1BB605E-C133-44A5-A527-DA6FBC58551E}" destId="{FE005E8B-3856-42B3-B170-3FE3008B333B}" srcOrd="0" destOrd="0" presId="urn:microsoft.com/office/officeart/2005/8/layout/hierarchy1"/>
    <dgm:cxn modelId="{84E93B19-736A-44FD-BC93-C8DDD784A4DD}" type="presParOf" srcId="{FE005E8B-3856-42B3-B170-3FE3008B333B}" destId="{478A3EA8-DC9F-4CFF-8ED2-078313D5DDEC}" srcOrd="0" destOrd="0" presId="urn:microsoft.com/office/officeart/2005/8/layout/hierarchy1"/>
    <dgm:cxn modelId="{EB1A8282-3296-4862-8A18-2478282BFD9B}" type="presParOf" srcId="{FE005E8B-3856-42B3-B170-3FE3008B333B}" destId="{834E8CF6-EFF7-465A-9237-6664D570E276}" srcOrd="1" destOrd="0" presId="urn:microsoft.com/office/officeart/2005/8/layout/hierarchy1"/>
    <dgm:cxn modelId="{74C57916-19BF-490E-A28A-34A83A10F36C}" type="presParOf" srcId="{A1BB605E-C133-44A5-A527-DA6FBC58551E}" destId="{626F7304-67D7-413B-9A02-F6F0F5D0DE96}" srcOrd="1" destOrd="0" presId="urn:microsoft.com/office/officeart/2005/8/layout/hierarchy1"/>
    <dgm:cxn modelId="{A3C92B1E-0AEF-4247-BFDC-5A5CB67EBF1B}" type="presParOf" srcId="{3A21A33C-4190-4F4D-9743-3DE897C850DC}" destId="{22F70608-1AC2-4A2B-8896-19A453A3CD00}" srcOrd="2" destOrd="0" presId="urn:microsoft.com/office/officeart/2005/8/layout/hierarchy1"/>
    <dgm:cxn modelId="{53935814-E7EB-4A4D-A56C-BC546958FA0A}" type="presParOf" srcId="{3A21A33C-4190-4F4D-9743-3DE897C850DC}" destId="{A6787936-39C3-4E1D-B163-61B99BF1D0BA}" srcOrd="3" destOrd="0" presId="urn:microsoft.com/office/officeart/2005/8/layout/hierarchy1"/>
    <dgm:cxn modelId="{CC97A1BA-9C8E-48CA-8332-FF6AC9D5844D}" type="presParOf" srcId="{A6787936-39C3-4E1D-B163-61B99BF1D0BA}" destId="{C0A8527D-BEC7-45C4-97B3-17E3099F1A3B}" srcOrd="0" destOrd="0" presId="urn:microsoft.com/office/officeart/2005/8/layout/hierarchy1"/>
    <dgm:cxn modelId="{AE83F558-F6A7-48AC-B7C4-4FF8D0E520E3}" type="presParOf" srcId="{C0A8527D-BEC7-45C4-97B3-17E3099F1A3B}" destId="{CAC3B11E-FFF8-4BD4-895C-70131BB21F9C}" srcOrd="0" destOrd="0" presId="urn:microsoft.com/office/officeart/2005/8/layout/hierarchy1"/>
    <dgm:cxn modelId="{1BDECA63-09CA-4276-999C-B3C9788257FA}" type="presParOf" srcId="{C0A8527D-BEC7-45C4-97B3-17E3099F1A3B}" destId="{4460E69C-676E-458F-A091-5B4EED78B7A2}" srcOrd="1" destOrd="0" presId="urn:microsoft.com/office/officeart/2005/8/layout/hierarchy1"/>
    <dgm:cxn modelId="{26CCE73D-C15B-4676-AA05-C664C6260665}" type="presParOf" srcId="{A6787936-39C3-4E1D-B163-61B99BF1D0BA}" destId="{59407EE4-FAF2-45DB-8269-DC69CF7EE7AA}" srcOrd="1" destOrd="0" presId="urn:microsoft.com/office/officeart/2005/8/layout/hierarchy1"/>
    <dgm:cxn modelId="{CE420F19-48B6-43BB-A205-9C5DEF56D7E7}" type="presParOf" srcId="{61739020-EBA3-4F71-A761-9AFFFB62AEE5}" destId="{37919C72-14C9-445A-8B24-4065D8C04BA8}" srcOrd="2" destOrd="0" presId="urn:microsoft.com/office/officeart/2005/8/layout/hierarchy1"/>
    <dgm:cxn modelId="{37690781-A6CA-46D5-88D9-233DD8D4FF6B}" type="presParOf" srcId="{61739020-EBA3-4F71-A761-9AFFFB62AEE5}" destId="{4DFBEC14-0238-4B28-8CCE-182BF57C3939}" srcOrd="3" destOrd="0" presId="urn:microsoft.com/office/officeart/2005/8/layout/hierarchy1"/>
    <dgm:cxn modelId="{2013EBEB-0040-4023-8D22-0A059A54B495}" type="presParOf" srcId="{4DFBEC14-0238-4B28-8CCE-182BF57C3939}" destId="{E64140D0-92E0-46EE-B11C-4E3FE97C2233}" srcOrd="0" destOrd="0" presId="urn:microsoft.com/office/officeart/2005/8/layout/hierarchy1"/>
    <dgm:cxn modelId="{EA258B22-0EE5-4594-AE4C-DD757B7A9966}" type="presParOf" srcId="{E64140D0-92E0-46EE-B11C-4E3FE97C2233}" destId="{7F9C0147-A726-4547-B5F9-BA500FC7088A}" srcOrd="0" destOrd="0" presId="urn:microsoft.com/office/officeart/2005/8/layout/hierarchy1"/>
    <dgm:cxn modelId="{55242DC9-F529-4F4C-A47C-C6F751FDAAE6}" type="presParOf" srcId="{E64140D0-92E0-46EE-B11C-4E3FE97C2233}" destId="{573705EF-A58F-440F-A80E-75534EB790F0}" srcOrd="1" destOrd="0" presId="urn:microsoft.com/office/officeart/2005/8/layout/hierarchy1"/>
    <dgm:cxn modelId="{B15A66E2-9A0F-44FB-9CCC-4E07D577AD3F}" type="presParOf" srcId="{4DFBEC14-0238-4B28-8CCE-182BF57C3939}" destId="{E16C64CA-D951-496E-AA95-D678C55DDF7B}" srcOrd="1" destOrd="0" presId="urn:microsoft.com/office/officeart/2005/8/layout/hierarchy1"/>
    <dgm:cxn modelId="{9D93E580-4702-41D9-B689-96A66D9D0F27}" type="presParOf" srcId="{E16C64CA-D951-496E-AA95-D678C55DDF7B}" destId="{A6078760-4BF0-48DD-BED1-AA6751E10184}" srcOrd="0" destOrd="0" presId="urn:microsoft.com/office/officeart/2005/8/layout/hierarchy1"/>
    <dgm:cxn modelId="{032F4C49-4459-4648-9445-C45845938D41}" type="presParOf" srcId="{E16C64CA-D951-496E-AA95-D678C55DDF7B}" destId="{57E6F6D0-20DA-4CA2-9983-016CBBE91843}" srcOrd="1" destOrd="0" presId="urn:microsoft.com/office/officeart/2005/8/layout/hierarchy1"/>
    <dgm:cxn modelId="{84AEB152-5BA8-428E-B68B-65457D6ACFFE}" type="presParOf" srcId="{57E6F6D0-20DA-4CA2-9983-016CBBE91843}" destId="{4E8723B7-C3C0-4EA1-A57F-44DD0E0616FB}" srcOrd="0" destOrd="0" presId="urn:microsoft.com/office/officeart/2005/8/layout/hierarchy1"/>
    <dgm:cxn modelId="{E3269867-D2B3-417F-888E-0FC59A8EC131}" type="presParOf" srcId="{4E8723B7-C3C0-4EA1-A57F-44DD0E0616FB}" destId="{664A0C24-F86D-416A-B348-A3C5C17CFCCE}" srcOrd="0" destOrd="0" presId="urn:microsoft.com/office/officeart/2005/8/layout/hierarchy1"/>
    <dgm:cxn modelId="{B4FF71DD-46A2-4216-B7B8-C55B2289F2C9}" type="presParOf" srcId="{4E8723B7-C3C0-4EA1-A57F-44DD0E0616FB}" destId="{F8855E44-DED0-4754-A593-0BF6B6EE2FB5}" srcOrd="1" destOrd="0" presId="urn:microsoft.com/office/officeart/2005/8/layout/hierarchy1"/>
    <dgm:cxn modelId="{22F6A2C5-1992-46D6-9507-EDA162AEE56E}" type="presParOf" srcId="{57E6F6D0-20DA-4CA2-9983-016CBBE91843}" destId="{3D5689CD-43BB-446A-A3D5-8BBB3093FF8F}" srcOrd="1" destOrd="0" presId="urn:microsoft.com/office/officeart/2005/8/layout/hierarchy1"/>
    <dgm:cxn modelId="{15C47A60-F669-47A4-857F-C58FC30690EF}" type="presParOf" srcId="{E16C64CA-D951-496E-AA95-D678C55DDF7B}" destId="{0D9F7CB2-7963-4B07-BBA7-25F7E83C6B27}" srcOrd="2" destOrd="0" presId="urn:microsoft.com/office/officeart/2005/8/layout/hierarchy1"/>
    <dgm:cxn modelId="{1FF5371D-2ECF-408C-AACD-EDC5D8DAE4F4}" type="presParOf" srcId="{E16C64CA-D951-496E-AA95-D678C55DDF7B}" destId="{36E09438-83AA-4A3A-ABC2-962DE19776B9}" srcOrd="3" destOrd="0" presId="urn:microsoft.com/office/officeart/2005/8/layout/hierarchy1"/>
    <dgm:cxn modelId="{328A0BA2-7AAA-42DC-8EF7-46886DB73267}" type="presParOf" srcId="{36E09438-83AA-4A3A-ABC2-962DE19776B9}" destId="{13534E69-E267-44CD-91DE-EE5610C5D7AE}" srcOrd="0" destOrd="0" presId="urn:microsoft.com/office/officeart/2005/8/layout/hierarchy1"/>
    <dgm:cxn modelId="{F9857979-38C3-40F5-8873-7E69B7A6FF53}" type="presParOf" srcId="{13534E69-E267-44CD-91DE-EE5610C5D7AE}" destId="{9F716B89-AD63-4A4D-A400-E46B43834E10}" srcOrd="0" destOrd="0" presId="urn:microsoft.com/office/officeart/2005/8/layout/hierarchy1"/>
    <dgm:cxn modelId="{340F942E-A0C5-4C24-B7B1-BBA96E451358}" type="presParOf" srcId="{13534E69-E267-44CD-91DE-EE5610C5D7AE}" destId="{45E82FDC-5449-4670-8FE2-472A646392CB}" srcOrd="1" destOrd="0" presId="urn:microsoft.com/office/officeart/2005/8/layout/hierarchy1"/>
    <dgm:cxn modelId="{F310C42A-7CFC-4F92-97F0-1E808F55F59D}" type="presParOf" srcId="{36E09438-83AA-4A3A-ABC2-962DE19776B9}" destId="{0DD315D4-7552-4C22-A434-304B8C8218D8}" srcOrd="1" destOrd="0" presId="urn:microsoft.com/office/officeart/2005/8/layout/hierarchy1"/>
    <dgm:cxn modelId="{FCC2A96E-A299-407F-8FB9-478FD0811D33}" type="presParOf" srcId="{E16C64CA-D951-496E-AA95-D678C55DDF7B}" destId="{C10AC7DE-7096-4C51-93BF-28E76B9FE38D}" srcOrd="4" destOrd="0" presId="urn:microsoft.com/office/officeart/2005/8/layout/hierarchy1"/>
    <dgm:cxn modelId="{9AF2895A-B718-4423-AC3B-347239F2D18E}" type="presParOf" srcId="{E16C64CA-D951-496E-AA95-D678C55DDF7B}" destId="{85DB9383-B5A8-4FAE-A932-36DF2D847923}" srcOrd="5" destOrd="0" presId="urn:microsoft.com/office/officeart/2005/8/layout/hierarchy1"/>
    <dgm:cxn modelId="{2182B224-3AC2-45E3-AE1D-4551FBC0332F}" type="presParOf" srcId="{85DB9383-B5A8-4FAE-A932-36DF2D847923}" destId="{19B69AF4-F60A-4CAF-B71D-87B3F21866E3}" srcOrd="0" destOrd="0" presId="urn:microsoft.com/office/officeart/2005/8/layout/hierarchy1"/>
    <dgm:cxn modelId="{39582079-1A75-4660-8877-2E0546E4BDC3}" type="presParOf" srcId="{19B69AF4-F60A-4CAF-B71D-87B3F21866E3}" destId="{692F58DF-305F-40B6-85FF-7A977B47D5AB}" srcOrd="0" destOrd="0" presId="urn:microsoft.com/office/officeart/2005/8/layout/hierarchy1"/>
    <dgm:cxn modelId="{AF33B489-E64C-49FC-8771-B5B3EDA61181}" type="presParOf" srcId="{19B69AF4-F60A-4CAF-B71D-87B3F21866E3}" destId="{0BC8E6D1-1BB3-4DD7-A903-E67F1E836DA4}" srcOrd="1" destOrd="0" presId="urn:microsoft.com/office/officeart/2005/8/layout/hierarchy1"/>
    <dgm:cxn modelId="{9C6FF0AF-1963-44C4-8BC0-3E9BFDF67061}" type="presParOf" srcId="{85DB9383-B5A8-4FAE-A932-36DF2D847923}" destId="{68AABB8D-499A-4760-BC53-C414D488267D}" srcOrd="1" destOrd="0" presId="urn:microsoft.com/office/officeart/2005/8/layout/hierarchy1"/>
    <dgm:cxn modelId="{3D3ED700-6E64-4322-82DE-8820FB3EA8DA}" type="presParOf" srcId="{E16C64CA-D951-496E-AA95-D678C55DDF7B}" destId="{5875728E-CBCA-43B7-907F-C64ABE15059B}" srcOrd="6" destOrd="0" presId="urn:microsoft.com/office/officeart/2005/8/layout/hierarchy1"/>
    <dgm:cxn modelId="{B8CAAD0B-BF15-4D5A-A52E-AD09EC75B974}" type="presParOf" srcId="{E16C64CA-D951-496E-AA95-D678C55DDF7B}" destId="{A7ACF9F6-6E0E-499D-87B4-16873B8B4147}" srcOrd="7" destOrd="0" presId="urn:microsoft.com/office/officeart/2005/8/layout/hierarchy1"/>
    <dgm:cxn modelId="{24581B29-248B-4ECA-B9D7-DFD3CA7A4BED}" type="presParOf" srcId="{A7ACF9F6-6E0E-499D-87B4-16873B8B4147}" destId="{CB5DB753-5B7C-4B42-94D8-E71C3D1CF4CD}" srcOrd="0" destOrd="0" presId="urn:microsoft.com/office/officeart/2005/8/layout/hierarchy1"/>
    <dgm:cxn modelId="{FBD4C095-BDC3-4FBB-A3AC-2074CB4879B8}" type="presParOf" srcId="{CB5DB753-5B7C-4B42-94D8-E71C3D1CF4CD}" destId="{D9ED4FBC-89C7-47FB-A7E9-14D7449BDE86}" srcOrd="0" destOrd="0" presId="urn:microsoft.com/office/officeart/2005/8/layout/hierarchy1"/>
    <dgm:cxn modelId="{6EFAD2F3-A0D9-46AA-9A3F-295844371C01}" type="presParOf" srcId="{CB5DB753-5B7C-4B42-94D8-E71C3D1CF4CD}" destId="{0D1290CB-7B36-4F4A-A161-88DCD5D98B58}" srcOrd="1" destOrd="0" presId="urn:microsoft.com/office/officeart/2005/8/layout/hierarchy1"/>
    <dgm:cxn modelId="{ED4A1A03-CC5A-4551-9D08-B8490EC97E3C}" type="presParOf" srcId="{A7ACF9F6-6E0E-499D-87B4-16873B8B4147}" destId="{9D2A66C6-E2AD-4C6C-831C-49453C574CCA}"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EA248B-8041-459B-9428-D25AD43452B6}"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101C0F2B-B803-4281-81ED-59C9D18EE136}">
      <dgm:prSet phldrT="[Text]"/>
      <dgm:spPr/>
      <dgm:t>
        <a:bodyPr/>
        <a:lstStyle/>
        <a:p>
          <a:r>
            <a:rPr lang="en-US" dirty="0"/>
            <a:t>Artificial Intelligence </a:t>
          </a:r>
        </a:p>
      </dgm:t>
    </dgm:pt>
    <dgm:pt modelId="{85CBA6A1-6502-482C-93DE-C9FBD0608D0A}" type="parTrans" cxnId="{BB710940-32A6-4DB2-A476-99EC59E073E1}">
      <dgm:prSet/>
      <dgm:spPr/>
      <dgm:t>
        <a:bodyPr/>
        <a:lstStyle/>
        <a:p>
          <a:endParaRPr lang="en-US"/>
        </a:p>
      </dgm:t>
    </dgm:pt>
    <dgm:pt modelId="{A8E51C7E-B14C-48D8-882E-F751A928FFAE}" type="sibTrans" cxnId="{BB710940-32A6-4DB2-A476-99EC59E073E1}">
      <dgm:prSet/>
      <dgm:spPr/>
      <dgm:t>
        <a:bodyPr/>
        <a:lstStyle/>
        <a:p>
          <a:endParaRPr lang="en-US"/>
        </a:p>
      </dgm:t>
    </dgm:pt>
    <dgm:pt modelId="{EF7D9437-ACB6-4C07-819A-6A1734235205}">
      <dgm:prSet phldrT="[Text]"/>
      <dgm:spPr>
        <a:solidFill>
          <a:schemeClr val="accent2"/>
        </a:solidFill>
      </dgm:spPr>
      <dgm:t>
        <a:bodyPr/>
        <a:lstStyle/>
        <a:p>
          <a:r>
            <a:rPr lang="en-US" dirty="0"/>
            <a:t>Machine Learning</a:t>
          </a:r>
        </a:p>
      </dgm:t>
    </dgm:pt>
    <dgm:pt modelId="{B6B7DD54-2C0A-4E6F-87B3-63E547E9D588}" type="parTrans" cxnId="{F26B42F2-C36C-455E-9542-2276D9B19C5C}">
      <dgm:prSet/>
      <dgm:spPr/>
      <dgm:t>
        <a:bodyPr/>
        <a:lstStyle/>
        <a:p>
          <a:endParaRPr lang="en-US"/>
        </a:p>
      </dgm:t>
    </dgm:pt>
    <dgm:pt modelId="{82F6A28F-0C8B-4D28-B07C-4C21E3EBCF33}" type="sibTrans" cxnId="{F26B42F2-C36C-455E-9542-2276D9B19C5C}">
      <dgm:prSet/>
      <dgm:spPr/>
      <dgm:t>
        <a:bodyPr/>
        <a:lstStyle/>
        <a:p>
          <a:endParaRPr lang="en-US"/>
        </a:p>
      </dgm:t>
    </dgm:pt>
    <dgm:pt modelId="{6E99AE00-107F-4BA2-9C45-879094EB5DE8}">
      <dgm:prSet phldrT="[Text]"/>
      <dgm:spPr>
        <a:solidFill>
          <a:srgbClr val="00B050"/>
        </a:solidFill>
      </dgm:spPr>
      <dgm:t>
        <a:bodyPr/>
        <a:lstStyle/>
        <a:p>
          <a:r>
            <a:rPr lang="en-US" dirty="0"/>
            <a:t>Neural Networks</a:t>
          </a:r>
        </a:p>
      </dgm:t>
    </dgm:pt>
    <dgm:pt modelId="{F0075F79-4B36-4E79-B01B-29EF2B38E6D8}" type="parTrans" cxnId="{7121B80D-A038-496D-B6A8-76C61A5046C6}">
      <dgm:prSet/>
      <dgm:spPr/>
      <dgm:t>
        <a:bodyPr/>
        <a:lstStyle/>
        <a:p>
          <a:endParaRPr lang="en-US"/>
        </a:p>
      </dgm:t>
    </dgm:pt>
    <dgm:pt modelId="{95D56700-EBFF-473D-84CF-3F6C72A0B0B5}" type="sibTrans" cxnId="{7121B80D-A038-496D-B6A8-76C61A5046C6}">
      <dgm:prSet/>
      <dgm:spPr/>
      <dgm:t>
        <a:bodyPr/>
        <a:lstStyle/>
        <a:p>
          <a:endParaRPr lang="en-US"/>
        </a:p>
      </dgm:t>
    </dgm:pt>
    <dgm:pt modelId="{0EB8F83C-D055-4601-9834-B9000FD10A2B}">
      <dgm:prSet phldrT="[Text]"/>
      <dgm:spPr>
        <a:solidFill>
          <a:schemeClr val="accent5">
            <a:lumMod val="60000"/>
            <a:lumOff val="40000"/>
          </a:schemeClr>
        </a:solidFill>
      </dgm:spPr>
      <dgm:t>
        <a:bodyPr/>
        <a:lstStyle/>
        <a:p>
          <a:r>
            <a:rPr lang="en-US" dirty="0"/>
            <a:t>Deep Learning</a:t>
          </a:r>
        </a:p>
      </dgm:t>
    </dgm:pt>
    <dgm:pt modelId="{847DA094-B90A-4524-9327-B57A6B7FA3EB}" type="parTrans" cxnId="{3886EE9C-BB9F-4F4E-83F0-03F8B83B5C1D}">
      <dgm:prSet/>
      <dgm:spPr/>
      <dgm:t>
        <a:bodyPr/>
        <a:lstStyle/>
        <a:p>
          <a:endParaRPr lang="en-US"/>
        </a:p>
      </dgm:t>
    </dgm:pt>
    <dgm:pt modelId="{0A7CE8F9-3F85-4C61-91D7-A6C13619046C}" type="sibTrans" cxnId="{3886EE9C-BB9F-4F4E-83F0-03F8B83B5C1D}">
      <dgm:prSet/>
      <dgm:spPr/>
      <dgm:t>
        <a:bodyPr/>
        <a:lstStyle/>
        <a:p>
          <a:endParaRPr lang="en-US"/>
        </a:p>
      </dgm:t>
    </dgm:pt>
    <dgm:pt modelId="{E180F787-1C43-4652-ACFD-CDF6C6D776B9}">
      <dgm:prSet/>
      <dgm:spPr>
        <a:solidFill>
          <a:srgbClr val="7030A0"/>
        </a:solidFill>
      </dgm:spPr>
      <dgm:t>
        <a:bodyPr/>
        <a:lstStyle/>
        <a:p>
          <a:r>
            <a:rPr lang="en-US" dirty="0"/>
            <a:t>CNN</a:t>
          </a:r>
        </a:p>
      </dgm:t>
    </dgm:pt>
    <dgm:pt modelId="{72B833DF-3FF5-454D-AF74-FCFD3F194A10}" type="parTrans" cxnId="{82963D77-E81E-420C-BE60-BD5A575DA722}">
      <dgm:prSet/>
      <dgm:spPr/>
      <dgm:t>
        <a:bodyPr/>
        <a:lstStyle/>
        <a:p>
          <a:endParaRPr lang="en-US"/>
        </a:p>
      </dgm:t>
    </dgm:pt>
    <dgm:pt modelId="{97892976-8FDE-4068-9283-2ED03013450B}" type="sibTrans" cxnId="{82963D77-E81E-420C-BE60-BD5A575DA722}">
      <dgm:prSet/>
      <dgm:spPr/>
      <dgm:t>
        <a:bodyPr/>
        <a:lstStyle/>
        <a:p>
          <a:endParaRPr lang="en-US"/>
        </a:p>
      </dgm:t>
    </dgm:pt>
    <dgm:pt modelId="{60FF4B7B-7900-48AD-B1FA-4078CDA16774}" type="pres">
      <dgm:prSet presAssocID="{ECEA248B-8041-459B-9428-D25AD43452B6}" presName="Name0" presStyleCnt="0">
        <dgm:presLayoutVars>
          <dgm:chMax val="7"/>
          <dgm:resizeHandles val="exact"/>
        </dgm:presLayoutVars>
      </dgm:prSet>
      <dgm:spPr/>
    </dgm:pt>
    <dgm:pt modelId="{19040F71-9E1E-41BD-983F-7F5774FFFB12}" type="pres">
      <dgm:prSet presAssocID="{ECEA248B-8041-459B-9428-D25AD43452B6}" presName="comp1" presStyleCnt="0"/>
      <dgm:spPr/>
    </dgm:pt>
    <dgm:pt modelId="{489165A8-E9AE-4BC1-AAC6-9AB2AF64BE7D}" type="pres">
      <dgm:prSet presAssocID="{ECEA248B-8041-459B-9428-D25AD43452B6}" presName="circle1" presStyleLbl="node1" presStyleIdx="0" presStyleCnt="5" custLinFactNeighborX="171"/>
      <dgm:spPr/>
    </dgm:pt>
    <dgm:pt modelId="{E66C4725-CB98-42DE-BAD6-281BDC34155E}" type="pres">
      <dgm:prSet presAssocID="{ECEA248B-8041-459B-9428-D25AD43452B6}" presName="c1text" presStyleLbl="node1" presStyleIdx="0" presStyleCnt="5">
        <dgm:presLayoutVars>
          <dgm:bulletEnabled val="1"/>
        </dgm:presLayoutVars>
      </dgm:prSet>
      <dgm:spPr/>
    </dgm:pt>
    <dgm:pt modelId="{77B3A949-F3EB-4F88-99DB-1D00F5FF67A4}" type="pres">
      <dgm:prSet presAssocID="{ECEA248B-8041-459B-9428-D25AD43452B6}" presName="comp2" presStyleCnt="0"/>
      <dgm:spPr/>
    </dgm:pt>
    <dgm:pt modelId="{AB67647A-9568-4981-837C-817E33F90A43}" type="pres">
      <dgm:prSet presAssocID="{ECEA248B-8041-459B-9428-D25AD43452B6}" presName="circle2" presStyleLbl="node1" presStyleIdx="1" presStyleCnt="5"/>
      <dgm:spPr/>
    </dgm:pt>
    <dgm:pt modelId="{82181BDA-E867-4AC8-89FA-62DC23F97258}" type="pres">
      <dgm:prSet presAssocID="{ECEA248B-8041-459B-9428-D25AD43452B6}" presName="c2text" presStyleLbl="node1" presStyleIdx="1" presStyleCnt="5">
        <dgm:presLayoutVars>
          <dgm:bulletEnabled val="1"/>
        </dgm:presLayoutVars>
      </dgm:prSet>
      <dgm:spPr/>
    </dgm:pt>
    <dgm:pt modelId="{A25B7AE8-03F0-4690-B09F-1B65D685027B}" type="pres">
      <dgm:prSet presAssocID="{ECEA248B-8041-459B-9428-D25AD43452B6}" presName="comp3" presStyleCnt="0"/>
      <dgm:spPr/>
    </dgm:pt>
    <dgm:pt modelId="{7C0BAD7B-6CCB-43CD-B45C-EC4AFB1D7527}" type="pres">
      <dgm:prSet presAssocID="{ECEA248B-8041-459B-9428-D25AD43452B6}" presName="circle3" presStyleLbl="node1" presStyleIdx="2" presStyleCnt="5"/>
      <dgm:spPr/>
    </dgm:pt>
    <dgm:pt modelId="{F6AC469D-4076-4860-ACD3-09FC66F6C43A}" type="pres">
      <dgm:prSet presAssocID="{ECEA248B-8041-459B-9428-D25AD43452B6}" presName="c3text" presStyleLbl="node1" presStyleIdx="2" presStyleCnt="5">
        <dgm:presLayoutVars>
          <dgm:bulletEnabled val="1"/>
        </dgm:presLayoutVars>
      </dgm:prSet>
      <dgm:spPr/>
    </dgm:pt>
    <dgm:pt modelId="{CC8031D4-0D49-49BB-B1BD-85F87773552A}" type="pres">
      <dgm:prSet presAssocID="{ECEA248B-8041-459B-9428-D25AD43452B6}" presName="comp4" presStyleCnt="0"/>
      <dgm:spPr/>
    </dgm:pt>
    <dgm:pt modelId="{D89D0BA9-2CEF-45FA-A620-C37537CBA2A6}" type="pres">
      <dgm:prSet presAssocID="{ECEA248B-8041-459B-9428-D25AD43452B6}" presName="circle4" presStyleLbl="node1" presStyleIdx="3" presStyleCnt="5"/>
      <dgm:spPr/>
    </dgm:pt>
    <dgm:pt modelId="{AA11CE6F-D8C7-450A-BA58-330AF623B7B7}" type="pres">
      <dgm:prSet presAssocID="{ECEA248B-8041-459B-9428-D25AD43452B6}" presName="c4text" presStyleLbl="node1" presStyleIdx="3" presStyleCnt="5">
        <dgm:presLayoutVars>
          <dgm:bulletEnabled val="1"/>
        </dgm:presLayoutVars>
      </dgm:prSet>
      <dgm:spPr/>
    </dgm:pt>
    <dgm:pt modelId="{FEC1D338-F198-4856-B26A-DE984AA6E576}" type="pres">
      <dgm:prSet presAssocID="{ECEA248B-8041-459B-9428-D25AD43452B6}" presName="comp5" presStyleCnt="0"/>
      <dgm:spPr/>
    </dgm:pt>
    <dgm:pt modelId="{FF18063B-4F2E-4E88-A039-EDE322DDC6AB}" type="pres">
      <dgm:prSet presAssocID="{ECEA248B-8041-459B-9428-D25AD43452B6}" presName="circle5" presStyleLbl="node1" presStyleIdx="4" presStyleCnt="5"/>
      <dgm:spPr/>
    </dgm:pt>
    <dgm:pt modelId="{C30BE1CC-5168-4823-8D18-8930CCB1E196}" type="pres">
      <dgm:prSet presAssocID="{ECEA248B-8041-459B-9428-D25AD43452B6}" presName="c5text" presStyleLbl="node1" presStyleIdx="4" presStyleCnt="5">
        <dgm:presLayoutVars>
          <dgm:bulletEnabled val="1"/>
        </dgm:presLayoutVars>
      </dgm:prSet>
      <dgm:spPr/>
    </dgm:pt>
  </dgm:ptLst>
  <dgm:cxnLst>
    <dgm:cxn modelId="{CE560E0A-BFDC-43EE-811F-688B4D54793E}" type="presOf" srcId="{ECEA248B-8041-459B-9428-D25AD43452B6}" destId="{60FF4B7B-7900-48AD-B1FA-4078CDA16774}" srcOrd="0" destOrd="0" presId="urn:microsoft.com/office/officeart/2005/8/layout/venn2"/>
    <dgm:cxn modelId="{7121B80D-A038-496D-B6A8-76C61A5046C6}" srcId="{ECEA248B-8041-459B-9428-D25AD43452B6}" destId="{6E99AE00-107F-4BA2-9C45-879094EB5DE8}" srcOrd="2" destOrd="0" parTransId="{F0075F79-4B36-4E79-B01B-29EF2B38E6D8}" sibTransId="{95D56700-EBFF-473D-84CF-3F6C72A0B0B5}"/>
    <dgm:cxn modelId="{F1771C1E-86E6-47D6-8937-E89C65856A70}" type="presOf" srcId="{0EB8F83C-D055-4601-9834-B9000FD10A2B}" destId="{D89D0BA9-2CEF-45FA-A620-C37537CBA2A6}" srcOrd="0" destOrd="0" presId="urn:microsoft.com/office/officeart/2005/8/layout/venn2"/>
    <dgm:cxn modelId="{161C8F1F-9FB6-4FC6-A3C0-9575CE007A4B}" type="presOf" srcId="{EF7D9437-ACB6-4C07-819A-6A1734235205}" destId="{82181BDA-E867-4AC8-89FA-62DC23F97258}" srcOrd="1" destOrd="0" presId="urn:microsoft.com/office/officeart/2005/8/layout/venn2"/>
    <dgm:cxn modelId="{D1709F2A-54D8-4A8B-871F-8DCBA7C588DC}" type="presOf" srcId="{101C0F2B-B803-4281-81ED-59C9D18EE136}" destId="{E66C4725-CB98-42DE-BAD6-281BDC34155E}" srcOrd="1" destOrd="0" presId="urn:microsoft.com/office/officeart/2005/8/layout/venn2"/>
    <dgm:cxn modelId="{8D8F3838-DC6F-470F-B009-DBAF2C8E48E8}" type="presOf" srcId="{6E99AE00-107F-4BA2-9C45-879094EB5DE8}" destId="{7C0BAD7B-6CCB-43CD-B45C-EC4AFB1D7527}" srcOrd="0" destOrd="0" presId="urn:microsoft.com/office/officeart/2005/8/layout/venn2"/>
    <dgm:cxn modelId="{BB710940-32A6-4DB2-A476-99EC59E073E1}" srcId="{ECEA248B-8041-459B-9428-D25AD43452B6}" destId="{101C0F2B-B803-4281-81ED-59C9D18EE136}" srcOrd="0" destOrd="0" parTransId="{85CBA6A1-6502-482C-93DE-C9FBD0608D0A}" sibTransId="{A8E51C7E-B14C-48D8-882E-F751A928FFAE}"/>
    <dgm:cxn modelId="{882FF062-87BF-433B-9958-2A675C384F34}" type="presOf" srcId="{E180F787-1C43-4652-ACFD-CDF6C6D776B9}" destId="{FF18063B-4F2E-4E88-A039-EDE322DDC6AB}" srcOrd="0" destOrd="0" presId="urn:microsoft.com/office/officeart/2005/8/layout/venn2"/>
    <dgm:cxn modelId="{2FEB1C74-1631-40AD-AF2E-06BA8E2EB9F1}" type="presOf" srcId="{0EB8F83C-D055-4601-9834-B9000FD10A2B}" destId="{AA11CE6F-D8C7-450A-BA58-330AF623B7B7}" srcOrd="1" destOrd="0" presId="urn:microsoft.com/office/officeart/2005/8/layout/venn2"/>
    <dgm:cxn modelId="{82963D77-E81E-420C-BE60-BD5A575DA722}" srcId="{ECEA248B-8041-459B-9428-D25AD43452B6}" destId="{E180F787-1C43-4652-ACFD-CDF6C6D776B9}" srcOrd="4" destOrd="0" parTransId="{72B833DF-3FF5-454D-AF74-FCFD3F194A10}" sibTransId="{97892976-8FDE-4068-9283-2ED03013450B}"/>
    <dgm:cxn modelId="{7152DF59-2B53-41E0-B6DD-0F0766FFA7B0}" type="presOf" srcId="{101C0F2B-B803-4281-81ED-59C9D18EE136}" destId="{489165A8-E9AE-4BC1-AAC6-9AB2AF64BE7D}" srcOrd="0" destOrd="0" presId="urn:microsoft.com/office/officeart/2005/8/layout/venn2"/>
    <dgm:cxn modelId="{EAABA088-DD6B-4DAA-9B90-8C2A777EAD2B}" type="presOf" srcId="{6E99AE00-107F-4BA2-9C45-879094EB5DE8}" destId="{F6AC469D-4076-4860-ACD3-09FC66F6C43A}" srcOrd="1" destOrd="0" presId="urn:microsoft.com/office/officeart/2005/8/layout/venn2"/>
    <dgm:cxn modelId="{BE0DC292-0DC9-426E-BEC6-08A65EBC233E}" type="presOf" srcId="{E180F787-1C43-4652-ACFD-CDF6C6D776B9}" destId="{C30BE1CC-5168-4823-8D18-8930CCB1E196}" srcOrd="1" destOrd="0" presId="urn:microsoft.com/office/officeart/2005/8/layout/venn2"/>
    <dgm:cxn modelId="{1C00F994-87A8-4108-8291-608AB21C4392}" type="presOf" srcId="{EF7D9437-ACB6-4C07-819A-6A1734235205}" destId="{AB67647A-9568-4981-837C-817E33F90A43}" srcOrd="0" destOrd="0" presId="urn:microsoft.com/office/officeart/2005/8/layout/venn2"/>
    <dgm:cxn modelId="{3886EE9C-BB9F-4F4E-83F0-03F8B83B5C1D}" srcId="{ECEA248B-8041-459B-9428-D25AD43452B6}" destId="{0EB8F83C-D055-4601-9834-B9000FD10A2B}" srcOrd="3" destOrd="0" parTransId="{847DA094-B90A-4524-9327-B57A6B7FA3EB}" sibTransId="{0A7CE8F9-3F85-4C61-91D7-A6C13619046C}"/>
    <dgm:cxn modelId="{F26B42F2-C36C-455E-9542-2276D9B19C5C}" srcId="{ECEA248B-8041-459B-9428-D25AD43452B6}" destId="{EF7D9437-ACB6-4C07-819A-6A1734235205}" srcOrd="1" destOrd="0" parTransId="{B6B7DD54-2C0A-4E6F-87B3-63E547E9D588}" sibTransId="{82F6A28F-0C8B-4D28-B07C-4C21E3EBCF33}"/>
    <dgm:cxn modelId="{F4973DFA-8497-499D-9FDA-A038A08852DD}" type="presParOf" srcId="{60FF4B7B-7900-48AD-B1FA-4078CDA16774}" destId="{19040F71-9E1E-41BD-983F-7F5774FFFB12}" srcOrd="0" destOrd="0" presId="urn:microsoft.com/office/officeart/2005/8/layout/venn2"/>
    <dgm:cxn modelId="{D4B8C237-144E-4839-B5D5-573DFCE0E200}" type="presParOf" srcId="{19040F71-9E1E-41BD-983F-7F5774FFFB12}" destId="{489165A8-E9AE-4BC1-AAC6-9AB2AF64BE7D}" srcOrd="0" destOrd="0" presId="urn:microsoft.com/office/officeart/2005/8/layout/venn2"/>
    <dgm:cxn modelId="{4C6908BD-AD76-48BB-AC09-9C0CAB78C90F}" type="presParOf" srcId="{19040F71-9E1E-41BD-983F-7F5774FFFB12}" destId="{E66C4725-CB98-42DE-BAD6-281BDC34155E}" srcOrd="1" destOrd="0" presId="urn:microsoft.com/office/officeart/2005/8/layout/venn2"/>
    <dgm:cxn modelId="{9F252340-D7A9-437E-840B-351CC36B092D}" type="presParOf" srcId="{60FF4B7B-7900-48AD-B1FA-4078CDA16774}" destId="{77B3A949-F3EB-4F88-99DB-1D00F5FF67A4}" srcOrd="1" destOrd="0" presId="urn:microsoft.com/office/officeart/2005/8/layout/venn2"/>
    <dgm:cxn modelId="{52327BD6-34AF-487A-8709-56918141FFF9}" type="presParOf" srcId="{77B3A949-F3EB-4F88-99DB-1D00F5FF67A4}" destId="{AB67647A-9568-4981-837C-817E33F90A43}" srcOrd="0" destOrd="0" presId="urn:microsoft.com/office/officeart/2005/8/layout/venn2"/>
    <dgm:cxn modelId="{06FE9DB6-8590-4390-A785-09D23B2BA976}" type="presParOf" srcId="{77B3A949-F3EB-4F88-99DB-1D00F5FF67A4}" destId="{82181BDA-E867-4AC8-89FA-62DC23F97258}" srcOrd="1" destOrd="0" presId="urn:microsoft.com/office/officeart/2005/8/layout/venn2"/>
    <dgm:cxn modelId="{827169AA-7857-4F14-B9A9-3616A1A183A2}" type="presParOf" srcId="{60FF4B7B-7900-48AD-B1FA-4078CDA16774}" destId="{A25B7AE8-03F0-4690-B09F-1B65D685027B}" srcOrd="2" destOrd="0" presId="urn:microsoft.com/office/officeart/2005/8/layout/venn2"/>
    <dgm:cxn modelId="{277109A4-9BE9-4597-9EDE-7A642E213977}" type="presParOf" srcId="{A25B7AE8-03F0-4690-B09F-1B65D685027B}" destId="{7C0BAD7B-6CCB-43CD-B45C-EC4AFB1D7527}" srcOrd="0" destOrd="0" presId="urn:microsoft.com/office/officeart/2005/8/layout/venn2"/>
    <dgm:cxn modelId="{CED83D7F-A3E0-4B78-90E8-0A9E8BAE5133}" type="presParOf" srcId="{A25B7AE8-03F0-4690-B09F-1B65D685027B}" destId="{F6AC469D-4076-4860-ACD3-09FC66F6C43A}" srcOrd="1" destOrd="0" presId="urn:microsoft.com/office/officeart/2005/8/layout/venn2"/>
    <dgm:cxn modelId="{1979767B-C3A0-493B-B68A-3047BC074F52}" type="presParOf" srcId="{60FF4B7B-7900-48AD-B1FA-4078CDA16774}" destId="{CC8031D4-0D49-49BB-B1BD-85F87773552A}" srcOrd="3" destOrd="0" presId="urn:microsoft.com/office/officeart/2005/8/layout/venn2"/>
    <dgm:cxn modelId="{47E66BD6-3F8A-4184-A50C-A4A5D9051DBE}" type="presParOf" srcId="{CC8031D4-0D49-49BB-B1BD-85F87773552A}" destId="{D89D0BA9-2CEF-45FA-A620-C37537CBA2A6}" srcOrd="0" destOrd="0" presId="urn:microsoft.com/office/officeart/2005/8/layout/venn2"/>
    <dgm:cxn modelId="{58F3C2D1-3983-4493-A64E-59FC61D28A5F}" type="presParOf" srcId="{CC8031D4-0D49-49BB-B1BD-85F87773552A}" destId="{AA11CE6F-D8C7-450A-BA58-330AF623B7B7}" srcOrd="1" destOrd="0" presId="urn:microsoft.com/office/officeart/2005/8/layout/venn2"/>
    <dgm:cxn modelId="{92DCA462-7211-4326-9008-869D4E15DEC5}" type="presParOf" srcId="{60FF4B7B-7900-48AD-B1FA-4078CDA16774}" destId="{FEC1D338-F198-4856-B26A-DE984AA6E576}" srcOrd="4" destOrd="0" presId="urn:microsoft.com/office/officeart/2005/8/layout/venn2"/>
    <dgm:cxn modelId="{B5860DD8-ECDA-449F-8467-B4776638B58C}" type="presParOf" srcId="{FEC1D338-F198-4856-B26A-DE984AA6E576}" destId="{FF18063B-4F2E-4E88-A039-EDE322DDC6AB}" srcOrd="0" destOrd="0" presId="urn:microsoft.com/office/officeart/2005/8/layout/venn2"/>
    <dgm:cxn modelId="{A62B3AB9-DDA1-45B2-BA74-63838CAAE25E}" type="presParOf" srcId="{FEC1D338-F198-4856-B26A-DE984AA6E576}" destId="{C30BE1CC-5168-4823-8D18-8930CCB1E196}" srcOrd="1" destOrd="0" presId="urn:microsoft.com/office/officeart/2005/8/layout/ven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844F3-12B4-47AF-BFC4-C96FC8040DA6}">
      <dsp:nvSpPr>
        <dsp:cNvPr id="0" name=""/>
        <dsp:cNvSpPr/>
      </dsp:nvSpPr>
      <dsp:spPr>
        <a:xfrm>
          <a:off x="446809" y="866102"/>
          <a:ext cx="730898" cy="7308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E56EAA-988C-48D0-86E5-B7BD50FA9858}">
      <dsp:nvSpPr>
        <dsp:cNvPr id="0" name=""/>
        <dsp:cNvSpPr/>
      </dsp:nvSpPr>
      <dsp:spPr>
        <a:xfrm>
          <a:off x="149" y="1900331"/>
          <a:ext cx="1624218" cy="64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What are you trying to do? </a:t>
          </a:r>
        </a:p>
      </dsp:txBody>
      <dsp:txXfrm>
        <a:off x="149" y="1900331"/>
        <a:ext cx="1624218" cy="649687"/>
      </dsp:txXfrm>
    </dsp:sp>
    <dsp:sp modelId="{5ABF0839-7034-435A-9156-A6D395E8D591}">
      <dsp:nvSpPr>
        <dsp:cNvPr id="0" name=""/>
        <dsp:cNvSpPr/>
      </dsp:nvSpPr>
      <dsp:spPr>
        <a:xfrm>
          <a:off x="2355266" y="866102"/>
          <a:ext cx="730898" cy="7308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1869CF-D9CE-4967-8522-62958752B44E}">
      <dsp:nvSpPr>
        <dsp:cNvPr id="0" name=""/>
        <dsp:cNvSpPr/>
      </dsp:nvSpPr>
      <dsp:spPr>
        <a:xfrm>
          <a:off x="1908606" y="1900331"/>
          <a:ext cx="1624218" cy="64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How is it done today, and what are the limits of current practice? </a:t>
          </a:r>
        </a:p>
      </dsp:txBody>
      <dsp:txXfrm>
        <a:off x="1908606" y="1900331"/>
        <a:ext cx="1624218" cy="649687"/>
      </dsp:txXfrm>
    </dsp:sp>
    <dsp:sp modelId="{2C94B108-CD59-466B-B4CF-DA9A73C656AC}">
      <dsp:nvSpPr>
        <dsp:cNvPr id="0" name=""/>
        <dsp:cNvSpPr/>
      </dsp:nvSpPr>
      <dsp:spPr>
        <a:xfrm>
          <a:off x="4263723" y="866102"/>
          <a:ext cx="730898" cy="7308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C2A867-7B1C-484D-A124-90DFC42010CD}">
      <dsp:nvSpPr>
        <dsp:cNvPr id="0" name=""/>
        <dsp:cNvSpPr/>
      </dsp:nvSpPr>
      <dsp:spPr>
        <a:xfrm>
          <a:off x="3817063" y="1900331"/>
          <a:ext cx="1624218" cy="64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What is new in your approach and why do you think it will be successful? </a:t>
          </a:r>
        </a:p>
      </dsp:txBody>
      <dsp:txXfrm>
        <a:off x="3817063" y="1900331"/>
        <a:ext cx="1624218" cy="649687"/>
      </dsp:txXfrm>
    </dsp:sp>
    <dsp:sp modelId="{69E144EE-E843-41A8-B952-8EB17A228153}">
      <dsp:nvSpPr>
        <dsp:cNvPr id="0" name=""/>
        <dsp:cNvSpPr/>
      </dsp:nvSpPr>
      <dsp:spPr>
        <a:xfrm>
          <a:off x="6172180" y="866102"/>
          <a:ext cx="730898" cy="7308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0FA519-820A-4DA1-A0EB-C4EDEFAB6133}">
      <dsp:nvSpPr>
        <dsp:cNvPr id="0" name=""/>
        <dsp:cNvSpPr/>
      </dsp:nvSpPr>
      <dsp:spPr>
        <a:xfrm>
          <a:off x="5725520" y="1900331"/>
          <a:ext cx="1624218" cy="64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Who cares? If you are successful, what difference will it make? </a:t>
          </a:r>
        </a:p>
      </dsp:txBody>
      <dsp:txXfrm>
        <a:off x="5725520" y="1900331"/>
        <a:ext cx="1624218" cy="649687"/>
      </dsp:txXfrm>
    </dsp:sp>
    <dsp:sp modelId="{C380F250-4400-4DF6-9504-8242027450EE}">
      <dsp:nvSpPr>
        <dsp:cNvPr id="0" name=""/>
        <dsp:cNvSpPr/>
      </dsp:nvSpPr>
      <dsp:spPr>
        <a:xfrm>
          <a:off x="446809" y="2956073"/>
          <a:ext cx="730898" cy="73089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183D99-ADD7-4648-BA57-E4E552C75D65}">
      <dsp:nvSpPr>
        <dsp:cNvPr id="0" name=""/>
        <dsp:cNvSpPr/>
      </dsp:nvSpPr>
      <dsp:spPr>
        <a:xfrm>
          <a:off x="149" y="3990303"/>
          <a:ext cx="1624218" cy="64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What are the risks? </a:t>
          </a:r>
        </a:p>
      </dsp:txBody>
      <dsp:txXfrm>
        <a:off x="149" y="3990303"/>
        <a:ext cx="1624218" cy="649687"/>
      </dsp:txXfrm>
    </dsp:sp>
    <dsp:sp modelId="{B98D1080-D62A-4A99-ABDA-C7CE67BF5E9A}">
      <dsp:nvSpPr>
        <dsp:cNvPr id="0" name=""/>
        <dsp:cNvSpPr/>
      </dsp:nvSpPr>
      <dsp:spPr>
        <a:xfrm>
          <a:off x="2355266" y="2956073"/>
          <a:ext cx="730898" cy="73089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A6C0A7-886A-4D15-ACA2-7FF466C66882}">
      <dsp:nvSpPr>
        <dsp:cNvPr id="0" name=""/>
        <dsp:cNvSpPr/>
      </dsp:nvSpPr>
      <dsp:spPr>
        <a:xfrm>
          <a:off x="1908606" y="3990303"/>
          <a:ext cx="1624218" cy="64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How much will it cost? </a:t>
          </a:r>
        </a:p>
      </dsp:txBody>
      <dsp:txXfrm>
        <a:off x="1908606" y="3990303"/>
        <a:ext cx="1624218" cy="649687"/>
      </dsp:txXfrm>
    </dsp:sp>
    <dsp:sp modelId="{057E199D-C61A-4AC7-AF92-6C821DFA56F8}">
      <dsp:nvSpPr>
        <dsp:cNvPr id="0" name=""/>
        <dsp:cNvSpPr/>
      </dsp:nvSpPr>
      <dsp:spPr>
        <a:xfrm>
          <a:off x="4263723" y="2956073"/>
          <a:ext cx="730898" cy="73089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21AC83-EBB1-4528-BCB8-0E90BC4AC6F1}">
      <dsp:nvSpPr>
        <dsp:cNvPr id="0" name=""/>
        <dsp:cNvSpPr/>
      </dsp:nvSpPr>
      <dsp:spPr>
        <a:xfrm>
          <a:off x="3817063" y="3990303"/>
          <a:ext cx="1624218" cy="64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How long will it take? </a:t>
          </a:r>
        </a:p>
      </dsp:txBody>
      <dsp:txXfrm>
        <a:off x="3817063" y="3990303"/>
        <a:ext cx="1624218" cy="649687"/>
      </dsp:txXfrm>
    </dsp:sp>
    <dsp:sp modelId="{5738F39B-7D8E-4513-B01B-E855757D64F4}">
      <dsp:nvSpPr>
        <dsp:cNvPr id="0" name=""/>
        <dsp:cNvSpPr/>
      </dsp:nvSpPr>
      <dsp:spPr>
        <a:xfrm>
          <a:off x="6172180" y="2956073"/>
          <a:ext cx="730898" cy="73089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DFBB35-88C6-4DD3-9F5C-39CF21BB405F}">
      <dsp:nvSpPr>
        <dsp:cNvPr id="0" name=""/>
        <dsp:cNvSpPr/>
      </dsp:nvSpPr>
      <dsp:spPr>
        <a:xfrm>
          <a:off x="5725520" y="3990303"/>
          <a:ext cx="1624218" cy="64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What are the mid-term and final “exams” to check for success?</a:t>
          </a:r>
        </a:p>
      </dsp:txBody>
      <dsp:txXfrm>
        <a:off x="5725520" y="3990303"/>
        <a:ext cx="1624218" cy="649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5728E-CBCA-43B7-907F-C64ABE15059B}">
      <dsp:nvSpPr>
        <dsp:cNvPr id="0" name=""/>
        <dsp:cNvSpPr/>
      </dsp:nvSpPr>
      <dsp:spPr>
        <a:xfrm>
          <a:off x="4100409" y="1861936"/>
          <a:ext cx="731134" cy="115984"/>
        </a:xfrm>
        <a:custGeom>
          <a:avLst/>
          <a:gdLst/>
          <a:ahLst/>
          <a:cxnLst/>
          <a:rect l="0" t="0" r="0" b="0"/>
          <a:pathLst>
            <a:path>
              <a:moveTo>
                <a:pt x="0" y="0"/>
              </a:moveTo>
              <a:lnTo>
                <a:pt x="0" y="79040"/>
              </a:lnTo>
              <a:lnTo>
                <a:pt x="731134" y="79040"/>
              </a:lnTo>
              <a:lnTo>
                <a:pt x="731134"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0AC7DE-7096-4C51-93BF-28E76B9FE38D}">
      <dsp:nvSpPr>
        <dsp:cNvPr id="0" name=""/>
        <dsp:cNvSpPr/>
      </dsp:nvSpPr>
      <dsp:spPr>
        <a:xfrm>
          <a:off x="4100409" y="1861936"/>
          <a:ext cx="243711" cy="115984"/>
        </a:xfrm>
        <a:custGeom>
          <a:avLst/>
          <a:gdLst/>
          <a:ahLst/>
          <a:cxnLst/>
          <a:rect l="0" t="0" r="0" b="0"/>
          <a:pathLst>
            <a:path>
              <a:moveTo>
                <a:pt x="0" y="0"/>
              </a:moveTo>
              <a:lnTo>
                <a:pt x="0" y="79040"/>
              </a:lnTo>
              <a:lnTo>
                <a:pt x="243711" y="79040"/>
              </a:lnTo>
              <a:lnTo>
                <a:pt x="243711"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9F7CB2-7963-4B07-BBA7-25F7E83C6B27}">
      <dsp:nvSpPr>
        <dsp:cNvPr id="0" name=""/>
        <dsp:cNvSpPr/>
      </dsp:nvSpPr>
      <dsp:spPr>
        <a:xfrm>
          <a:off x="3856698" y="1861936"/>
          <a:ext cx="243711" cy="115984"/>
        </a:xfrm>
        <a:custGeom>
          <a:avLst/>
          <a:gdLst/>
          <a:ahLst/>
          <a:cxnLst/>
          <a:rect l="0" t="0" r="0" b="0"/>
          <a:pathLst>
            <a:path>
              <a:moveTo>
                <a:pt x="243711" y="0"/>
              </a:moveTo>
              <a:lnTo>
                <a:pt x="243711"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078760-4BF0-48DD-BED1-AA6751E10184}">
      <dsp:nvSpPr>
        <dsp:cNvPr id="0" name=""/>
        <dsp:cNvSpPr/>
      </dsp:nvSpPr>
      <dsp:spPr>
        <a:xfrm>
          <a:off x="3369275" y="1861936"/>
          <a:ext cx="731134" cy="115984"/>
        </a:xfrm>
        <a:custGeom>
          <a:avLst/>
          <a:gdLst/>
          <a:ahLst/>
          <a:cxnLst/>
          <a:rect l="0" t="0" r="0" b="0"/>
          <a:pathLst>
            <a:path>
              <a:moveTo>
                <a:pt x="731134" y="0"/>
              </a:moveTo>
              <a:lnTo>
                <a:pt x="731134"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919C72-14C9-445A-8B24-4065D8C04BA8}">
      <dsp:nvSpPr>
        <dsp:cNvPr id="0" name=""/>
        <dsp:cNvSpPr/>
      </dsp:nvSpPr>
      <dsp:spPr>
        <a:xfrm>
          <a:off x="3369275" y="1492713"/>
          <a:ext cx="731134" cy="115984"/>
        </a:xfrm>
        <a:custGeom>
          <a:avLst/>
          <a:gdLst/>
          <a:ahLst/>
          <a:cxnLst/>
          <a:rect l="0" t="0" r="0" b="0"/>
          <a:pathLst>
            <a:path>
              <a:moveTo>
                <a:pt x="0" y="0"/>
              </a:moveTo>
              <a:lnTo>
                <a:pt x="0" y="79040"/>
              </a:lnTo>
              <a:lnTo>
                <a:pt x="731134" y="79040"/>
              </a:lnTo>
              <a:lnTo>
                <a:pt x="731134"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F70608-1AC2-4A2B-8896-19A453A3CD00}">
      <dsp:nvSpPr>
        <dsp:cNvPr id="0" name=""/>
        <dsp:cNvSpPr/>
      </dsp:nvSpPr>
      <dsp:spPr>
        <a:xfrm>
          <a:off x="2638141" y="1861936"/>
          <a:ext cx="243711" cy="115984"/>
        </a:xfrm>
        <a:custGeom>
          <a:avLst/>
          <a:gdLst/>
          <a:ahLst/>
          <a:cxnLst/>
          <a:rect l="0" t="0" r="0" b="0"/>
          <a:pathLst>
            <a:path>
              <a:moveTo>
                <a:pt x="0" y="0"/>
              </a:moveTo>
              <a:lnTo>
                <a:pt x="0" y="79040"/>
              </a:lnTo>
              <a:lnTo>
                <a:pt x="243711" y="79040"/>
              </a:lnTo>
              <a:lnTo>
                <a:pt x="243711"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21DC84-EA4E-4C2B-B20C-EA42D2E8C2B2}">
      <dsp:nvSpPr>
        <dsp:cNvPr id="0" name=""/>
        <dsp:cNvSpPr/>
      </dsp:nvSpPr>
      <dsp:spPr>
        <a:xfrm>
          <a:off x="2394429" y="1861936"/>
          <a:ext cx="243711" cy="115984"/>
        </a:xfrm>
        <a:custGeom>
          <a:avLst/>
          <a:gdLst/>
          <a:ahLst/>
          <a:cxnLst/>
          <a:rect l="0" t="0" r="0" b="0"/>
          <a:pathLst>
            <a:path>
              <a:moveTo>
                <a:pt x="243711" y="0"/>
              </a:moveTo>
              <a:lnTo>
                <a:pt x="243711"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475F7A-E64B-4056-B7E0-C5509620BC46}">
      <dsp:nvSpPr>
        <dsp:cNvPr id="0" name=""/>
        <dsp:cNvSpPr/>
      </dsp:nvSpPr>
      <dsp:spPr>
        <a:xfrm>
          <a:off x="2638141" y="1492713"/>
          <a:ext cx="731134" cy="115984"/>
        </a:xfrm>
        <a:custGeom>
          <a:avLst/>
          <a:gdLst/>
          <a:ahLst/>
          <a:cxnLst/>
          <a:rect l="0" t="0" r="0" b="0"/>
          <a:pathLst>
            <a:path>
              <a:moveTo>
                <a:pt x="731134" y="0"/>
              </a:moveTo>
              <a:lnTo>
                <a:pt x="731134"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547603-CF94-4349-8B55-30A1E67B562F}">
      <dsp:nvSpPr>
        <dsp:cNvPr id="0" name=""/>
        <dsp:cNvSpPr/>
      </dsp:nvSpPr>
      <dsp:spPr>
        <a:xfrm>
          <a:off x="2516285" y="1123490"/>
          <a:ext cx="852989" cy="115984"/>
        </a:xfrm>
        <a:custGeom>
          <a:avLst/>
          <a:gdLst/>
          <a:ahLst/>
          <a:cxnLst/>
          <a:rect l="0" t="0" r="0" b="0"/>
          <a:pathLst>
            <a:path>
              <a:moveTo>
                <a:pt x="0" y="0"/>
              </a:moveTo>
              <a:lnTo>
                <a:pt x="0" y="79040"/>
              </a:lnTo>
              <a:lnTo>
                <a:pt x="852989" y="79040"/>
              </a:lnTo>
              <a:lnTo>
                <a:pt x="852989"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425D9F-0D77-4FE8-8537-4C1AF6CFF597}">
      <dsp:nvSpPr>
        <dsp:cNvPr id="0" name=""/>
        <dsp:cNvSpPr/>
      </dsp:nvSpPr>
      <dsp:spPr>
        <a:xfrm>
          <a:off x="1663295" y="1492713"/>
          <a:ext cx="487422" cy="115984"/>
        </a:xfrm>
        <a:custGeom>
          <a:avLst/>
          <a:gdLst/>
          <a:ahLst/>
          <a:cxnLst/>
          <a:rect l="0" t="0" r="0" b="0"/>
          <a:pathLst>
            <a:path>
              <a:moveTo>
                <a:pt x="0" y="0"/>
              </a:moveTo>
              <a:lnTo>
                <a:pt x="0" y="79040"/>
              </a:lnTo>
              <a:lnTo>
                <a:pt x="487422" y="79040"/>
              </a:lnTo>
              <a:lnTo>
                <a:pt x="487422"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3AEB93-4A69-4876-BE82-23CDC78DCB09}">
      <dsp:nvSpPr>
        <dsp:cNvPr id="0" name=""/>
        <dsp:cNvSpPr/>
      </dsp:nvSpPr>
      <dsp:spPr>
        <a:xfrm>
          <a:off x="1617575" y="1492713"/>
          <a:ext cx="91440" cy="115984"/>
        </a:xfrm>
        <a:custGeom>
          <a:avLst/>
          <a:gdLst/>
          <a:ahLst/>
          <a:cxnLst/>
          <a:rect l="0" t="0" r="0" b="0"/>
          <a:pathLst>
            <a:path>
              <a:moveTo>
                <a:pt x="45720" y="0"/>
              </a:moveTo>
              <a:lnTo>
                <a:pt x="4572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923613-FAC7-4502-A1B6-C0BBA0D0D783}">
      <dsp:nvSpPr>
        <dsp:cNvPr id="0" name=""/>
        <dsp:cNvSpPr/>
      </dsp:nvSpPr>
      <dsp:spPr>
        <a:xfrm>
          <a:off x="1175872" y="1492713"/>
          <a:ext cx="487422" cy="115984"/>
        </a:xfrm>
        <a:custGeom>
          <a:avLst/>
          <a:gdLst/>
          <a:ahLst/>
          <a:cxnLst/>
          <a:rect l="0" t="0" r="0" b="0"/>
          <a:pathLst>
            <a:path>
              <a:moveTo>
                <a:pt x="487422" y="0"/>
              </a:moveTo>
              <a:lnTo>
                <a:pt x="487422"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F13EAE-4315-43ED-9315-B2A00D44C866}">
      <dsp:nvSpPr>
        <dsp:cNvPr id="0" name=""/>
        <dsp:cNvSpPr/>
      </dsp:nvSpPr>
      <dsp:spPr>
        <a:xfrm>
          <a:off x="1663295" y="1123490"/>
          <a:ext cx="852989" cy="115984"/>
        </a:xfrm>
        <a:custGeom>
          <a:avLst/>
          <a:gdLst/>
          <a:ahLst/>
          <a:cxnLst/>
          <a:rect l="0" t="0" r="0" b="0"/>
          <a:pathLst>
            <a:path>
              <a:moveTo>
                <a:pt x="852989" y="0"/>
              </a:moveTo>
              <a:lnTo>
                <a:pt x="852989"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493AD2-C996-469F-ADDE-B3710CB9B30E}">
      <dsp:nvSpPr>
        <dsp:cNvPr id="0" name=""/>
        <dsp:cNvSpPr/>
      </dsp:nvSpPr>
      <dsp:spPr>
        <a:xfrm>
          <a:off x="1602367" y="754267"/>
          <a:ext cx="913917" cy="115984"/>
        </a:xfrm>
        <a:custGeom>
          <a:avLst/>
          <a:gdLst/>
          <a:ahLst/>
          <a:cxnLst/>
          <a:rect l="0" t="0" r="0" b="0"/>
          <a:pathLst>
            <a:path>
              <a:moveTo>
                <a:pt x="0" y="0"/>
              </a:moveTo>
              <a:lnTo>
                <a:pt x="0" y="79040"/>
              </a:lnTo>
              <a:lnTo>
                <a:pt x="913917" y="79040"/>
              </a:lnTo>
              <a:lnTo>
                <a:pt x="913917"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A77727-9171-4F29-8662-4DA049ED0254}">
      <dsp:nvSpPr>
        <dsp:cNvPr id="0" name=""/>
        <dsp:cNvSpPr/>
      </dsp:nvSpPr>
      <dsp:spPr>
        <a:xfrm>
          <a:off x="688449" y="1123490"/>
          <a:ext cx="487422" cy="115984"/>
        </a:xfrm>
        <a:custGeom>
          <a:avLst/>
          <a:gdLst/>
          <a:ahLst/>
          <a:cxnLst/>
          <a:rect l="0" t="0" r="0" b="0"/>
          <a:pathLst>
            <a:path>
              <a:moveTo>
                <a:pt x="0" y="0"/>
              </a:moveTo>
              <a:lnTo>
                <a:pt x="0" y="79040"/>
              </a:lnTo>
              <a:lnTo>
                <a:pt x="487422" y="79040"/>
              </a:lnTo>
              <a:lnTo>
                <a:pt x="487422"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FACDF5-AEA6-402A-82DC-DCD7993AA4C9}">
      <dsp:nvSpPr>
        <dsp:cNvPr id="0" name=""/>
        <dsp:cNvSpPr/>
      </dsp:nvSpPr>
      <dsp:spPr>
        <a:xfrm>
          <a:off x="642729" y="1123490"/>
          <a:ext cx="91440" cy="115984"/>
        </a:xfrm>
        <a:custGeom>
          <a:avLst/>
          <a:gdLst/>
          <a:ahLst/>
          <a:cxnLst/>
          <a:rect l="0" t="0" r="0" b="0"/>
          <a:pathLst>
            <a:path>
              <a:moveTo>
                <a:pt x="45720" y="0"/>
              </a:moveTo>
              <a:lnTo>
                <a:pt x="4572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E25BF1-2AB1-4158-B09D-09BE32583677}">
      <dsp:nvSpPr>
        <dsp:cNvPr id="0" name=""/>
        <dsp:cNvSpPr/>
      </dsp:nvSpPr>
      <dsp:spPr>
        <a:xfrm>
          <a:off x="201027" y="1123490"/>
          <a:ext cx="487422" cy="115984"/>
        </a:xfrm>
        <a:custGeom>
          <a:avLst/>
          <a:gdLst/>
          <a:ahLst/>
          <a:cxnLst/>
          <a:rect l="0" t="0" r="0" b="0"/>
          <a:pathLst>
            <a:path>
              <a:moveTo>
                <a:pt x="487422" y="0"/>
              </a:moveTo>
              <a:lnTo>
                <a:pt x="487422"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B0A3E5-0E42-4F35-BB2C-077D08BD26AA}">
      <dsp:nvSpPr>
        <dsp:cNvPr id="0" name=""/>
        <dsp:cNvSpPr/>
      </dsp:nvSpPr>
      <dsp:spPr>
        <a:xfrm>
          <a:off x="688449" y="754267"/>
          <a:ext cx="913917" cy="115984"/>
        </a:xfrm>
        <a:custGeom>
          <a:avLst/>
          <a:gdLst/>
          <a:ahLst/>
          <a:cxnLst/>
          <a:rect l="0" t="0" r="0" b="0"/>
          <a:pathLst>
            <a:path>
              <a:moveTo>
                <a:pt x="913917" y="0"/>
              </a:moveTo>
              <a:lnTo>
                <a:pt x="913917"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5B29C1-D287-460E-A174-6372295A3BA5}">
      <dsp:nvSpPr>
        <dsp:cNvPr id="0" name=""/>
        <dsp:cNvSpPr/>
      </dsp:nvSpPr>
      <dsp:spPr>
        <a:xfrm>
          <a:off x="1358656" y="385044"/>
          <a:ext cx="243711" cy="115984"/>
        </a:xfrm>
        <a:custGeom>
          <a:avLst/>
          <a:gdLst/>
          <a:ahLst/>
          <a:cxnLst/>
          <a:rect l="0" t="0" r="0" b="0"/>
          <a:pathLst>
            <a:path>
              <a:moveTo>
                <a:pt x="0" y="0"/>
              </a:moveTo>
              <a:lnTo>
                <a:pt x="0" y="79040"/>
              </a:lnTo>
              <a:lnTo>
                <a:pt x="243711" y="79040"/>
              </a:lnTo>
              <a:lnTo>
                <a:pt x="243711" y="115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8CCC11-5413-4FD0-9B92-FB7E99E666A6}">
      <dsp:nvSpPr>
        <dsp:cNvPr id="0" name=""/>
        <dsp:cNvSpPr/>
      </dsp:nvSpPr>
      <dsp:spPr>
        <a:xfrm>
          <a:off x="1114944" y="385044"/>
          <a:ext cx="243711" cy="115984"/>
        </a:xfrm>
        <a:custGeom>
          <a:avLst/>
          <a:gdLst/>
          <a:ahLst/>
          <a:cxnLst/>
          <a:rect l="0" t="0" r="0" b="0"/>
          <a:pathLst>
            <a:path>
              <a:moveTo>
                <a:pt x="243711" y="0"/>
              </a:moveTo>
              <a:lnTo>
                <a:pt x="243711" y="79040"/>
              </a:lnTo>
              <a:lnTo>
                <a:pt x="0" y="79040"/>
              </a:lnTo>
              <a:lnTo>
                <a:pt x="0" y="115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FA5E4B-22D7-402F-93D5-33E1EB656F6E}">
      <dsp:nvSpPr>
        <dsp:cNvPr id="0" name=""/>
        <dsp:cNvSpPr/>
      </dsp:nvSpPr>
      <dsp:spPr>
        <a:xfrm>
          <a:off x="1159255" y="131806"/>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B3B303-8DB2-4002-B6C6-C83600B07E27}">
      <dsp:nvSpPr>
        <dsp:cNvPr id="0" name=""/>
        <dsp:cNvSpPr/>
      </dsp:nvSpPr>
      <dsp:spPr>
        <a:xfrm>
          <a:off x="1203567" y="173902"/>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ECM</a:t>
          </a:r>
        </a:p>
      </dsp:txBody>
      <dsp:txXfrm>
        <a:off x="1210984" y="181319"/>
        <a:ext cx="383966" cy="238404"/>
      </dsp:txXfrm>
    </dsp:sp>
    <dsp:sp modelId="{C807B813-B53D-4927-B68C-04790609EC96}">
      <dsp:nvSpPr>
        <dsp:cNvPr id="0" name=""/>
        <dsp:cNvSpPr/>
      </dsp:nvSpPr>
      <dsp:spPr>
        <a:xfrm>
          <a:off x="915544" y="501029"/>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D4629D-2DEE-487F-BA52-FFB923A2FA6C}">
      <dsp:nvSpPr>
        <dsp:cNvPr id="0" name=""/>
        <dsp:cNvSpPr/>
      </dsp:nvSpPr>
      <dsp:spPr>
        <a:xfrm>
          <a:off x="959855" y="543124"/>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Communication ECM</a:t>
          </a:r>
        </a:p>
      </dsp:txBody>
      <dsp:txXfrm>
        <a:off x="967272" y="550541"/>
        <a:ext cx="383966" cy="238404"/>
      </dsp:txXfrm>
    </dsp:sp>
    <dsp:sp modelId="{85CD57FC-CAD2-47FF-9886-31FC4845734F}">
      <dsp:nvSpPr>
        <dsp:cNvPr id="0" name=""/>
        <dsp:cNvSpPr/>
      </dsp:nvSpPr>
      <dsp:spPr>
        <a:xfrm>
          <a:off x="1402967" y="501029"/>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0978A7-876D-4FD4-A12B-2EFA28F1F4D8}">
      <dsp:nvSpPr>
        <dsp:cNvPr id="0" name=""/>
        <dsp:cNvSpPr/>
      </dsp:nvSpPr>
      <dsp:spPr>
        <a:xfrm>
          <a:off x="1447278" y="543124"/>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Weapon System ECM</a:t>
          </a:r>
        </a:p>
      </dsp:txBody>
      <dsp:txXfrm>
        <a:off x="1454695" y="550541"/>
        <a:ext cx="383966" cy="238404"/>
      </dsp:txXfrm>
    </dsp:sp>
    <dsp:sp modelId="{28D03755-833C-430F-8D45-15D0F23CA69B}">
      <dsp:nvSpPr>
        <dsp:cNvPr id="0" name=""/>
        <dsp:cNvSpPr/>
      </dsp:nvSpPr>
      <dsp:spPr>
        <a:xfrm>
          <a:off x="489049" y="870252"/>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9A84EE-85C3-4F13-BED1-CBC79779033F}">
      <dsp:nvSpPr>
        <dsp:cNvPr id="0" name=""/>
        <dsp:cNvSpPr/>
      </dsp:nvSpPr>
      <dsp:spPr>
        <a:xfrm>
          <a:off x="533360" y="912347"/>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Passive ECM</a:t>
          </a:r>
        </a:p>
      </dsp:txBody>
      <dsp:txXfrm>
        <a:off x="540777" y="919764"/>
        <a:ext cx="383966" cy="238404"/>
      </dsp:txXfrm>
    </dsp:sp>
    <dsp:sp modelId="{57864C10-66D1-4E2C-B342-7497273F3F55}">
      <dsp:nvSpPr>
        <dsp:cNvPr id="0" name=""/>
        <dsp:cNvSpPr/>
      </dsp:nvSpPr>
      <dsp:spPr>
        <a:xfrm>
          <a:off x="1626" y="1239474"/>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C60A1C-08BA-49D5-B98D-6B9E668C4FE8}">
      <dsp:nvSpPr>
        <dsp:cNvPr id="0" name=""/>
        <dsp:cNvSpPr/>
      </dsp:nvSpPr>
      <dsp:spPr>
        <a:xfrm>
          <a:off x="45937" y="1281570"/>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Chaff</a:t>
          </a:r>
        </a:p>
      </dsp:txBody>
      <dsp:txXfrm>
        <a:off x="53354" y="1288987"/>
        <a:ext cx="383966" cy="238404"/>
      </dsp:txXfrm>
    </dsp:sp>
    <dsp:sp modelId="{46F8938F-32AF-45AA-A069-4D273302B438}">
      <dsp:nvSpPr>
        <dsp:cNvPr id="0" name=""/>
        <dsp:cNvSpPr/>
      </dsp:nvSpPr>
      <dsp:spPr>
        <a:xfrm>
          <a:off x="489049" y="1239474"/>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6E3931-EA74-4062-9D0E-5DFDE30D73A7}">
      <dsp:nvSpPr>
        <dsp:cNvPr id="0" name=""/>
        <dsp:cNvSpPr/>
      </dsp:nvSpPr>
      <dsp:spPr>
        <a:xfrm>
          <a:off x="533360" y="1281570"/>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Decoys</a:t>
          </a:r>
        </a:p>
      </dsp:txBody>
      <dsp:txXfrm>
        <a:off x="540777" y="1288987"/>
        <a:ext cx="383966" cy="238404"/>
      </dsp:txXfrm>
    </dsp:sp>
    <dsp:sp modelId="{A52FAD99-2B2C-4787-A6B8-D387009AEF54}">
      <dsp:nvSpPr>
        <dsp:cNvPr id="0" name=""/>
        <dsp:cNvSpPr/>
      </dsp:nvSpPr>
      <dsp:spPr>
        <a:xfrm>
          <a:off x="976472" y="1239474"/>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7E5F15-7A81-4EB0-BFB8-13462EA17460}">
      <dsp:nvSpPr>
        <dsp:cNvPr id="0" name=""/>
        <dsp:cNvSpPr/>
      </dsp:nvSpPr>
      <dsp:spPr>
        <a:xfrm>
          <a:off x="1020783" y="1281570"/>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Signature Reduction</a:t>
          </a:r>
        </a:p>
      </dsp:txBody>
      <dsp:txXfrm>
        <a:off x="1028200" y="1288987"/>
        <a:ext cx="383966" cy="238404"/>
      </dsp:txXfrm>
    </dsp:sp>
    <dsp:sp modelId="{FAAADC80-7D26-4E76-A5CC-4280DF504DE9}">
      <dsp:nvSpPr>
        <dsp:cNvPr id="0" name=""/>
        <dsp:cNvSpPr/>
      </dsp:nvSpPr>
      <dsp:spPr>
        <a:xfrm>
          <a:off x="2316885" y="870252"/>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02220B-27B4-49BA-B9FB-6009C8CA5149}">
      <dsp:nvSpPr>
        <dsp:cNvPr id="0" name=""/>
        <dsp:cNvSpPr/>
      </dsp:nvSpPr>
      <dsp:spPr>
        <a:xfrm>
          <a:off x="2361196" y="912347"/>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Active ECM</a:t>
          </a:r>
        </a:p>
      </dsp:txBody>
      <dsp:txXfrm>
        <a:off x="2368613" y="919764"/>
        <a:ext cx="383966" cy="238404"/>
      </dsp:txXfrm>
    </dsp:sp>
    <dsp:sp modelId="{2D6BD193-4919-4E68-8E56-5D563FBE6FE8}">
      <dsp:nvSpPr>
        <dsp:cNvPr id="0" name=""/>
        <dsp:cNvSpPr/>
      </dsp:nvSpPr>
      <dsp:spPr>
        <a:xfrm>
          <a:off x="1463895" y="1239474"/>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61D88F-BE79-4415-94F0-EA6614C85789}">
      <dsp:nvSpPr>
        <dsp:cNvPr id="0" name=""/>
        <dsp:cNvSpPr/>
      </dsp:nvSpPr>
      <dsp:spPr>
        <a:xfrm>
          <a:off x="1508206" y="1281570"/>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Decoys</a:t>
          </a:r>
        </a:p>
      </dsp:txBody>
      <dsp:txXfrm>
        <a:off x="1515623" y="1288987"/>
        <a:ext cx="383966" cy="238404"/>
      </dsp:txXfrm>
    </dsp:sp>
    <dsp:sp modelId="{FB347B2E-1F86-4BB6-831D-6942BBAB32BD}">
      <dsp:nvSpPr>
        <dsp:cNvPr id="0" name=""/>
        <dsp:cNvSpPr/>
      </dsp:nvSpPr>
      <dsp:spPr>
        <a:xfrm>
          <a:off x="976472" y="1608697"/>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E8137E-AA36-4CC1-857A-6F84B9D71D9B}">
      <dsp:nvSpPr>
        <dsp:cNvPr id="0" name=""/>
        <dsp:cNvSpPr/>
      </dsp:nvSpPr>
      <dsp:spPr>
        <a:xfrm>
          <a:off x="1020783" y="1650793"/>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Expendable Decoys</a:t>
          </a:r>
        </a:p>
      </dsp:txBody>
      <dsp:txXfrm>
        <a:off x="1028200" y="1658210"/>
        <a:ext cx="383966" cy="238404"/>
      </dsp:txXfrm>
    </dsp:sp>
    <dsp:sp modelId="{BCE53482-8C72-4227-940C-31739038A05F}">
      <dsp:nvSpPr>
        <dsp:cNvPr id="0" name=""/>
        <dsp:cNvSpPr/>
      </dsp:nvSpPr>
      <dsp:spPr>
        <a:xfrm>
          <a:off x="1463895" y="1608697"/>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BBA024-9107-4218-9590-81C0E5A13A5E}">
      <dsp:nvSpPr>
        <dsp:cNvPr id="0" name=""/>
        <dsp:cNvSpPr/>
      </dsp:nvSpPr>
      <dsp:spPr>
        <a:xfrm>
          <a:off x="1508206" y="1650793"/>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Towed Decoys</a:t>
          </a:r>
        </a:p>
      </dsp:txBody>
      <dsp:txXfrm>
        <a:off x="1515623" y="1658210"/>
        <a:ext cx="383966" cy="238404"/>
      </dsp:txXfrm>
    </dsp:sp>
    <dsp:sp modelId="{902D76CF-A862-429B-A271-A5238300FCB4}">
      <dsp:nvSpPr>
        <dsp:cNvPr id="0" name=""/>
        <dsp:cNvSpPr/>
      </dsp:nvSpPr>
      <dsp:spPr>
        <a:xfrm>
          <a:off x="1951318" y="1608697"/>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FC0BEF-39D4-4466-BC3A-0F9D18B93D6F}">
      <dsp:nvSpPr>
        <dsp:cNvPr id="0" name=""/>
        <dsp:cNvSpPr/>
      </dsp:nvSpPr>
      <dsp:spPr>
        <a:xfrm>
          <a:off x="1995629" y="1650793"/>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Flares</a:t>
          </a:r>
        </a:p>
      </dsp:txBody>
      <dsp:txXfrm>
        <a:off x="2003046" y="1658210"/>
        <a:ext cx="383966" cy="238404"/>
      </dsp:txXfrm>
    </dsp:sp>
    <dsp:sp modelId="{DF329DF7-1728-4779-AB39-28337871624F}">
      <dsp:nvSpPr>
        <dsp:cNvPr id="0" name=""/>
        <dsp:cNvSpPr/>
      </dsp:nvSpPr>
      <dsp:spPr>
        <a:xfrm>
          <a:off x="3169875" y="1239474"/>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D37DC5-4B7C-46D2-9271-F0B56DA26CDD}">
      <dsp:nvSpPr>
        <dsp:cNvPr id="0" name=""/>
        <dsp:cNvSpPr/>
      </dsp:nvSpPr>
      <dsp:spPr>
        <a:xfrm>
          <a:off x="3214186" y="1281570"/>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DRFM</a:t>
          </a:r>
        </a:p>
      </dsp:txBody>
      <dsp:txXfrm>
        <a:off x="3221603" y="1288987"/>
        <a:ext cx="383966" cy="238404"/>
      </dsp:txXfrm>
    </dsp:sp>
    <dsp:sp modelId="{4384952F-C2CE-41F7-B404-D3BB079C18C4}">
      <dsp:nvSpPr>
        <dsp:cNvPr id="0" name=""/>
        <dsp:cNvSpPr/>
      </dsp:nvSpPr>
      <dsp:spPr>
        <a:xfrm>
          <a:off x="2438740" y="1608697"/>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04BE6B-C452-4C4A-9948-68B2230B0C20}">
      <dsp:nvSpPr>
        <dsp:cNvPr id="0" name=""/>
        <dsp:cNvSpPr/>
      </dsp:nvSpPr>
      <dsp:spPr>
        <a:xfrm>
          <a:off x="2483052" y="1650793"/>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Noise Interference</a:t>
          </a:r>
        </a:p>
      </dsp:txBody>
      <dsp:txXfrm>
        <a:off x="2490469" y="1658210"/>
        <a:ext cx="383966" cy="238404"/>
      </dsp:txXfrm>
    </dsp:sp>
    <dsp:sp modelId="{478A3EA8-DC9F-4CFF-8ED2-078313D5DDEC}">
      <dsp:nvSpPr>
        <dsp:cNvPr id="0" name=""/>
        <dsp:cNvSpPr/>
      </dsp:nvSpPr>
      <dsp:spPr>
        <a:xfrm>
          <a:off x="2195029" y="1977920"/>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4E8CF6-EFF7-465A-9237-6664D570E276}">
      <dsp:nvSpPr>
        <dsp:cNvPr id="0" name=""/>
        <dsp:cNvSpPr/>
      </dsp:nvSpPr>
      <dsp:spPr>
        <a:xfrm>
          <a:off x="2239340" y="2020016"/>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Spot Noise</a:t>
          </a:r>
        </a:p>
      </dsp:txBody>
      <dsp:txXfrm>
        <a:off x="2246757" y="2027433"/>
        <a:ext cx="383966" cy="238404"/>
      </dsp:txXfrm>
    </dsp:sp>
    <dsp:sp modelId="{CAC3B11E-FFF8-4BD4-895C-70131BB21F9C}">
      <dsp:nvSpPr>
        <dsp:cNvPr id="0" name=""/>
        <dsp:cNvSpPr/>
      </dsp:nvSpPr>
      <dsp:spPr>
        <a:xfrm>
          <a:off x="2682452" y="1977920"/>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60E69C-676E-458F-A091-5B4EED78B7A2}">
      <dsp:nvSpPr>
        <dsp:cNvPr id="0" name=""/>
        <dsp:cNvSpPr/>
      </dsp:nvSpPr>
      <dsp:spPr>
        <a:xfrm>
          <a:off x="2726763" y="2020016"/>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Barrage Noise</a:t>
          </a:r>
        </a:p>
      </dsp:txBody>
      <dsp:txXfrm>
        <a:off x="2734180" y="2027433"/>
        <a:ext cx="383966" cy="238404"/>
      </dsp:txXfrm>
    </dsp:sp>
    <dsp:sp modelId="{7F9C0147-A726-4547-B5F9-BA500FC7088A}">
      <dsp:nvSpPr>
        <dsp:cNvPr id="0" name=""/>
        <dsp:cNvSpPr/>
      </dsp:nvSpPr>
      <dsp:spPr>
        <a:xfrm>
          <a:off x="3901009" y="1608697"/>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3705EF-A58F-440F-A80E-75534EB790F0}">
      <dsp:nvSpPr>
        <dsp:cNvPr id="0" name=""/>
        <dsp:cNvSpPr/>
      </dsp:nvSpPr>
      <dsp:spPr>
        <a:xfrm>
          <a:off x="3945320" y="1650793"/>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Deceptive Interference</a:t>
          </a:r>
        </a:p>
      </dsp:txBody>
      <dsp:txXfrm>
        <a:off x="3952737" y="1658210"/>
        <a:ext cx="383966" cy="238404"/>
      </dsp:txXfrm>
    </dsp:sp>
    <dsp:sp modelId="{664A0C24-F86D-416A-B348-A3C5C17CFCCE}">
      <dsp:nvSpPr>
        <dsp:cNvPr id="0" name=""/>
        <dsp:cNvSpPr/>
      </dsp:nvSpPr>
      <dsp:spPr>
        <a:xfrm>
          <a:off x="3169875" y="1977920"/>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855E44-DED0-4754-A593-0BF6B6EE2FB5}">
      <dsp:nvSpPr>
        <dsp:cNvPr id="0" name=""/>
        <dsp:cNvSpPr/>
      </dsp:nvSpPr>
      <dsp:spPr>
        <a:xfrm>
          <a:off x="3214186" y="2020016"/>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Random False Targets</a:t>
          </a:r>
        </a:p>
      </dsp:txBody>
      <dsp:txXfrm>
        <a:off x="3221603" y="2027433"/>
        <a:ext cx="383966" cy="238404"/>
      </dsp:txXfrm>
    </dsp:sp>
    <dsp:sp modelId="{9F716B89-AD63-4A4D-A400-E46B43834E10}">
      <dsp:nvSpPr>
        <dsp:cNvPr id="0" name=""/>
        <dsp:cNvSpPr/>
      </dsp:nvSpPr>
      <dsp:spPr>
        <a:xfrm>
          <a:off x="3657297" y="1977920"/>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E82FDC-5449-4670-8FE2-472A646392CB}">
      <dsp:nvSpPr>
        <dsp:cNvPr id="0" name=""/>
        <dsp:cNvSpPr/>
      </dsp:nvSpPr>
      <dsp:spPr>
        <a:xfrm>
          <a:off x="3701609" y="2020016"/>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Range Bin Masking</a:t>
          </a:r>
        </a:p>
      </dsp:txBody>
      <dsp:txXfrm>
        <a:off x="3709026" y="2027433"/>
        <a:ext cx="383966" cy="238404"/>
      </dsp:txXfrm>
    </dsp:sp>
    <dsp:sp modelId="{692F58DF-305F-40B6-85FF-7A977B47D5AB}">
      <dsp:nvSpPr>
        <dsp:cNvPr id="0" name=""/>
        <dsp:cNvSpPr/>
      </dsp:nvSpPr>
      <dsp:spPr>
        <a:xfrm>
          <a:off x="4144720" y="1977920"/>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C8E6D1-1BB3-4DD7-A903-E67F1E836DA4}">
      <dsp:nvSpPr>
        <dsp:cNvPr id="0" name=""/>
        <dsp:cNvSpPr/>
      </dsp:nvSpPr>
      <dsp:spPr>
        <a:xfrm>
          <a:off x="4189031" y="2020016"/>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Doppler Bin Masking</a:t>
          </a:r>
        </a:p>
      </dsp:txBody>
      <dsp:txXfrm>
        <a:off x="4196448" y="2027433"/>
        <a:ext cx="383966" cy="238404"/>
      </dsp:txXfrm>
    </dsp:sp>
    <dsp:sp modelId="{D9ED4FBC-89C7-47FB-A7E9-14D7449BDE86}">
      <dsp:nvSpPr>
        <dsp:cNvPr id="0" name=""/>
        <dsp:cNvSpPr/>
      </dsp:nvSpPr>
      <dsp:spPr>
        <a:xfrm>
          <a:off x="4632143" y="1977920"/>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1290CB-7B36-4F4A-A161-88DCD5D98B58}">
      <dsp:nvSpPr>
        <dsp:cNvPr id="0" name=""/>
        <dsp:cNvSpPr/>
      </dsp:nvSpPr>
      <dsp:spPr>
        <a:xfrm>
          <a:off x="4676454" y="2020016"/>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Range-Doppler Combined</a:t>
          </a:r>
        </a:p>
      </dsp:txBody>
      <dsp:txXfrm>
        <a:off x="4683871" y="2027433"/>
        <a:ext cx="383966" cy="2384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165A8-E9AE-4BC1-AAC6-9AB2AF64BE7D}">
      <dsp:nvSpPr>
        <dsp:cNvPr id="0" name=""/>
        <dsp:cNvSpPr/>
      </dsp:nvSpPr>
      <dsp:spPr>
        <a:xfrm>
          <a:off x="1363932" y="0"/>
          <a:ext cx="5418667" cy="54186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Artificial Intelligence </a:t>
          </a:r>
        </a:p>
      </dsp:txBody>
      <dsp:txXfrm>
        <a:off x="3057265" y="270933"/>
        <a:ext cx="2032000" cy="541866"/>
      </dsp:txXfrm>
    </dsp:sp>
    <dsp:sp modelId="{AB67647A-9568-4981-837C-817E33F90A43}">
      <dsp:nvSpPr>
        <dsp:cNvPr id="0" name=""/>
        <dsp:cNvSpPr/>
      </dsp:nvSpPr>
      <dsp:spPr>
        <a:xfrm>
          <a:off x="1761066" y="812800"/>
          <a:ext cx="4605866" cy="4605866"/>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Machine Learning</a:t>
          </a:r>
        </a:p>
      </dsp:txBody>
      <dsp:txXfrm>
        <a:off x="3070859" y="1077637"/>
        <a:ext cx="1986280" cy="529674"/>
      </dsp:txXfrm>
    </dsp:sp>
    <dsp:sp modelId="{7C0BAD7B-6CCB-43CD-B45C-EC4AFB1D7527}">
      <dsp:nvSpPr>
        <dsp:cNvPr id="0" name=""/>
        <dsp:cNvSpPr/>
      </dsp:nvSpPr>
      <dsp:spPr>
        <a:xfrm>
          <a:off x="2167466" y="1625600"/>
          <a:ext cx="3793066" cy="3793066"/>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Neural Networks</a:t>
          </a:r>
        </a:p>
      </dsp:txBody>
      <dsp:txXfrm>
        <a:off x="3082543" y="1887321"/>
        <a:ext cx="1962912" cy="523443"/>
      </dsp:txXfrm>
    </dsp:sp>
    <dsp:sp modelId="{D89D0BA9-2CEF-45FA-A620-C37537CBA2A6}">
      <dsp:nvSpPr>
        <dsp:cNvPr id="0" name=""/>
        <dsp:cNvSpPr/>
      </dsp:nvSpPr>
      <dsp:spPr>
        <a:xfrm>
          <a:off x="2573866" y="2438400"/>
          <a:ext cx="2980266" cy="2980266"/>
        </a:xfrm>
        <a:prstGeom prst="ellipse">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Deep Learning</a:t>
          </a:r>
        </a:p>
      </dsp:txBody>
      <dsp:txXfrm>
        <a:off x="3259327" y="2706624"/>
        <a:ext cx="1609344" cy="536448"/>
      </dsp:txXfrm>
    </dsp:sp>
    <dsp:sp modelId="{FF18063B-4F2E-4E88-A039-EDE322DDC6AB}">
      <dsp:nvSpPr>
        <dsp:cNvPr id="0" name=""/>
        <dsp:cNvSpPr/>
      </dsp:nvSpPr>
      <dsp:spPr>
        <a:xfrm>
          <a:off x="2980266" y="3251200"/>
          <a:ext cx="2167466" cy="2167466"/>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CNN</a:t>
          </a:r>
        </a:p>
      </dsp:txBody>
      <dsp:txXfrm>
        <a:off x="3297684" y="3793066"/>
        <a:ext cx="1532630" cy="108373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33943" cy="35237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5273004" y="0"/>
            <a:ext cx="4033943" cy="352375"/>
          </a:xfrm>
          <a:prstGeom prst="rect">
            <a:avLst/>
          </a:prstGeom>
        </p:spPr>
        <p:txBody>
          <a:bodyPr vert="horz" lIns="93324" tIns="46662" rIns="93324" bIns="46662" rtlCol="0"/>
          <a:lstStyle>
            <a:lvl1pPr algn="r">
              <a:defRPr sz="1200"/>
            </a:lvl1pPr>
          </a:lstStyle>
          <a:p>
            <a:fld id="{C7319598-7378-4D06-855F-92B3953E18A9}" type="datetimeFigureOut">
              <a:rPr lang="en-US" smtClean="0"/>
              <a:t>5/1/2023</a:t>
            </a:fld>
            <a:endParaRPr lang="en-US" dirty="0"/>
          </a:p>
        </p:txBody>
      </p:sp>
      <p:sp>
        <p:nvSpPr>
          <p:cNvPr id="4" name="Slide Image Placeholder 3"/>
          <p:cNvSpPr>
            <a:spLocks noGrp="1" noRot="1" noChangeAspect="1"/>
          </p:cNvSpPr>
          <p:nvPr>
            <p:ph type="sldImg" idx="2"/>
          </p:nvPr>
        </p:nvSpPr>
        <p:spPr>
          <a:xfrm>
            <a:off x="2547938" y="877888"/>
            <a:ext cx="4213225" cy="2370137"/>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930910" y="3379866"/>
            <a:ext cx="7447280" cy="2765346"/>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670727"/>
            <a:ext cx="4033943" cy="352374"/>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73004" y="6670727"/>
            <a:ext cx="4033943" cy="352374"/>
          </a:xfrm>
          <a:prstGeom prst="rect">
            <a:avLst/>
          </a:prstGeom>
        </p:spPr>
        <p:txBody>
          <a:bodyPr vert="horz" lIns="93324" tIns="46662" rIns="93324" bIns="46662" rtlCol="0" anchor="b"/>
          <a:lstStyle>
            <a:lvl1pPr algn="r">
              <a:defRPr sz="1200"/>
            </a:lvl1pPr>
          </a:lstStyle>
          <a:p>
            <a:fld id="{657C1899-0281-4675-B394-61ED49C54BA2}" type="slidenum">
              <a:rPr lang="en-US" smtClean="0"/>
              <a:t>‹#›</a:t>
            </a:fld>
            <a:endParaRPr lang="en-US" dirty="0"/>
          </a:p>
        </p:txBody>
      </p:sp>
    </p:spTree>
    <p:extLst>
      <p:ext uri="{BB962C8B-B14F-4D97-AF65-F5344CB8AC3E}">
        <p14:creationId xmlns:p14="http://schemas.microsoft.com/office/powerpoint/2010/main" val="335158508"/>
      </p:ext>
    </p:extLst>
  </p:cSld>
  <p:clrMap bg1="lt1" tx1="dk1" bg2="lt2" tx2="dk2" accent1="accent1" accent2="accent2" accent3="accent3" accent4="accent4" accent5="accent5" accent6="accent6" hlink="hlink" folHlink="folHlink"/>
  <p:notesStyle>
    <a:lvl1pPr marL="0" algn="l" defTabSz="822940" rtl="0" eaLnBrk="1" latinLnBrk="0" hangingPunct="1">
      <a:defRPr sz="1080" kern="1200">
        <a:solidFill>
          <a:schemeClr val="tx1"/>
        </a:solidFill>
        <a:latin typeface="+mn-lt"/>
        <a:ea typeface="+mn-ea"/>
        <a:cs typeface="+mn-cs"/>
      </a:defRPr>
    </a:lvl1pPr>
    <a:lvl2pPr marL="411470" algn="l" defTabSz="822940" rtl="0" eaLnBrk="1" latinLnBrk="0" hangingPunct="1">
      <a:defRPr sz="1080" kern="1200">
        <a:solidFill>
          <a:schemeClr val="tx1"/>
        </a:solidFill>
        <a:latin typeface="+mn-lt"/>
        <a:ea typeface="+mn-ea"/>
        <a:cs typeface="+mn-cs"/>
      </a:defRPr>
    </a:lvl2pPr>
    <a:lvl3pPr marL="822940" algn="l" defTabSz="822940" rtl="0" eaLnBrk="1" latinLnBrk="0" hangingPunct="1">
      <a:defRPr sz="1080" kern="1200">
        <a:solidFill>
          <a:schemeClr val="tx1"/>
        </a:solidFill>
        <a:latin typeface="+mn-lt"/>
        <a:ea typeface="+mn-ea"/>
        <a:cs typeface="+mn-cs"/>
      </a:defRPr>
    </a:lvl3pPr>
    <a:lvl4pPr marL="1234409" algn="l" defTabSz="822940" rtl="0" eaLnBrk="1" latinLnBrk="0" hangingPunct="1">
      <a:defRPr sz="1080" kern="1200">
        <a:solidFill>
          <a:schemeClr val="tx1"/>
        </a:solidFill>
        <a:latin typeface="+mn-lt"/>
        <a:ea typeface="+mn-ea"/>
        <a:cs typeface="+mn-cs"/>
      </a:defRPr>
    </a:lvl4pPr>
    <a:lvl5pPr marL="1645879" algn="l" defTabSz="822940" rtl="0" eaLnBrk="1" latinLnBrk="0" hangingPunct="1">
      <a:defRPr sz="1080" kern="1200">
        <a:solidFill>
          <a:schemeClr val="tx1"/>
        </a:solidFill>
        <a:latin typeface="+mn-lt"/>
        <a:ea typeface="+mn-ea"/>
        <a:cs typeface="+mn-cs"/>
      </a:defRPr>
    </a:lvl5pPr>
    <a:lvl6pPr marL="2057348" algn="l" defTabSz="822940" rtl="0" eaLnBrk="1" latinLnBrk="0" hangingPunct="1">
      <a:defRPr sz="1080" kern="1200">
        <a:solidFill>
          <a:schemeClr val="tx1"/>
        </a:solidFill>
        <a:latin typeface="+mn-lt"/>
        <a:ea typeface="+mn-ea"/>
        <a:cs typeface="+mn-cs"/>
      </a:defRPr>
    </a:lvl6pPr>
    <a:lvl7pPr marL="2468819" algn="l" defTabSz="822940" rtl="0" eaLnBrk="1" latinLnBrk="0" hangingPunct="1">
      <a:defRPr sz="1080" kern="1200">
        <a:solidFill>
          <a:schemeClr val="tx1"/>
        </a:solidFill>
        <a:latin typeface="+mn-lt"/>
        <a:ea typeface="+mn-ea"/>
        <a:cs typeface="+mn-cs"/>
      </a:defRPr>
    </a:lvl7pPr>
    <a:lvl8pPr marL="2880288" algn="l" defTabSz="822940" rtl="0" eaLnBrk="1" latinLnBrk="0" hangingPunct="1">
      <a:defRPr sz="1080" kern="1200">
        <a:solidFill>
          <a:schemeClr val="tx1"/>
        </a:solidFill>
        <a:latin typeface="+mn-lt"/>
        <a:ea typeface="+mn-ea"/>
        <a:cs typeface="+mn-cs"/>
      </a:defRPr>
    </a:lvl8pPr>
    <a:lvl9pPr marL="3291758" algn="l" defTabSz="822940" rtl="0" eaLnBrk="1" latinLnBrk="0" hangingPunct="1">
      <a:defRPr sz="10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r>
              <a:rPr lang="en-US" dirty="0"/>
              <a:t>Introduce yourself.  We have come a long way since the acoustic radar and the radar technology continues</a:t>
            </a:r>
            <a:r>
              <a:rPr lang="en-US" baseline="0" dirty="0"/>
              <a:t> to evolve…  Couple that with </a:t>
            </a:r>
            <a:r>
              <a:rPr lang="en-US" sz="1800" dirty="0">
                <a:effectLst/>
                <a:latin typeface="Calibri" panose="020F0502020204030204" pitchFamily="34" charset="0"/>
              </a:rPr>
              <a:t>Machine learning which is poised to transform every industry.  ML signals the arrival of the next industrial revolution.  </a:t>
            </a:r>
            <a:r>
              <a:rPr lang="en-US" sz="1800" b="1" dirty="0">
                <a:effectLst/>
                <a:highlight>
                  <a:srgbClr val="FFFF00"/>
                </a:highlight>
                <a:latin typeface="Calibri" panose="020F0502020204030204" pitchFamily="34" charset="0"/>
              </a:rPr>
              <a:t>Theme: It will disrupt the traditional way of doing things.  </a:t>
            </a:r>
            <a:r>
              <a:rPr lang="en-US" sz="1800" dirty="0">
                <a:effectLst/>
                <a:latin typeface="Calibri" panose="020F0502020204030204" pitchFamily="34" charset="0"/>
              </a:rPr>
              <a:t>Can we used ML for radars?  What things could we envision?  What are some difficult problems for radars? </a:t>
            </a:r>
            <a:r>
              <a:rPr lang="en-US" baseline="0" dirty="0"/>
              <a:t>The </a:t>
            </a:r>
            <a:r>
              <a:rPr lang="en-US" b="0" baseline="0" dirty="0"/>
              <a:t>question we propose today is …. </a:t>
            </a:r>
            <a:r>
              <a:rPr lang="en-US" dirty="0"/>
              <a:t>Does ML approach work for ECM identification and classification?  I’ll admit I’m a radar guy and still learning about AI…excited about the idea and the initial results.  This presentation hopes to break down a complex problem into understandable concepts. </a:t>
            </a:r>
            <a:endParaRPr lang="en-US" b="0" dirty="0"/>
          </a:p>
        </p:txBody>
      </p:sp>
      <p:sp>
        <p:nvSpPr>
          <p:cNvPr id="4" name="Slide Number Placeholder 3"/>
          <p:cNvSpPr>
            <a:spLocks noGrp="1"/>
          </p:cNvSpPr>
          <p:nvPr>
            <p:ph type="sldNum" sz="quarter" idx="10"/>
          </p:nvPr>
        </p:nvSpPr>
        <p:spPr/>
        <p:txBody>
          <a:bodyPr/>
          <a:lstStyle/>
          <a:p>
            <a:fld id="{A22EC9E1-E935-4B7D-BD68-93DD096F8FDC}" type="slidenum">
              <a:rPr lang="en-US" smtClean="0"/>
              <a:t>1</a:t>
            </a:fld>
            <a:endParaRPr lang="en-US" dirty="0"/>
          </a:p>
        </p:txBody>
      </p:sp>
    </p:spTree>
    <p:extLst>
      <p:ext uri="{BB962C8B-B14F-4D97-AF65-F5344CB8AC3E}">
        <p14:creationId xmlns:p14="http://schemas.microsoft.com/office/powerpoint/2010/main" val="111847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10</a:t>
            </a:fld>
            <a:endParaRPr lang="en-US" dirty="0"/>
          </a:p>
        </p:txBody>
      </p:sp>
    </p:spTree>
    <p:extLst>
      <p:ext uri="{BB962C8B-B14F-4D97-AF65-F5344CB8AC3E}">
        <p14:creationId xmlns:p14="http://schemas.microsoft.com/office/powerpoint/2010/main" val="2131726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11</a:t>
            </a:fld>
            <a:endParaRPr lang="en-US" dirty="0"/>
          </a:p>
        </p:txBody>
      </p:sp>
    </p:spTree>
    <p:extLst>
      <p:ext uri="{BB962C8B-B14F-4D97-AF65-F5344CB8AC3E}">
        <p14:creationId xmlns:p14="http://schemas.microsoft.com/office/powerpoint/2010/main" val="362203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12</a:t>
            </a:fld>
            <a:endParaRPr lang="en-US" dirty="0"/>
          </a:p>
        </p:txBody>
      </p:sp>
    </p:spTree>
    <p:extLst>
      <p:ext uri="{BB962C8B-B14F-4D97-AF65-F5344CB8AC3E}">
        <p14:creationId xmlns:p14="http://schemas.microsoft.com/office/powerpoint/2010/main" val="1764663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13</a:t>
            </a:fld>
            <a:endParaRPr lang="en-US" dirty="0"/>
          </a:p>
        </p:txBody>
      </p:sp>
    </p:spTree>
    <p:extLst>
      <p:ext uri="{BB962C8B-B14F-4D97-AF65-F5344CB8AC3E}">
        <p14:creationId xmlns:p14="http://schemas.microsoft.com/office/powerpoint/2010/main" val="3659859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14</a:t>
            </a:fld>
            <a:endParaRPr lang="en-US" dirty="0"/>
          </a:p>
        </p:txBody>
      </p:sp>
    </p:spTree>
    <p:extLst>
      <p:ext uri="{BB962C8B-B14F-4D97-AF65-F5344CB8AC3E}">
        <p14:creationId xmlns:p14="http://schemas.microsoft.com/office/powerpoint/2010/main" val="2691912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15</a:t>
            </a:fld>
            <a:endParaRPr lang="en-US" dirty="0"/>
          </a:p>
        </p:txBody>
      </p:sp>
    </p:spTree>
    <p:extLst>
      <p:ext uri="{BB962C8B-B14F-4D97-AF65-F5344CB8AC3E}">
        <p14:creationId xmlns:p14="http://schemas.microsoft.com/office/powerpoint/2010/main" val="3275228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16</a:t>
            </a:fld>
            <a:endParaRPr lang="en-US" dirty="0"/>
          </a:p>
        </p:txBody>
      </p:sp>
    </p:spTree>
    <p:extLst>
      <p:ext uri="{BB962C8B-B14F-4D97-AF65-F5344CB8AC3E}">
        <p14:creationId xmlns:p14="http://schemas.microsoft.com/office/powerpoint/2010/main" val="3906302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17</a:t>
            </a:fld>
            <a:endParaRPr lang="en-US" dirty="0"/>
          </a:p>
        </p:txBody>
      </p:sp>
    </p:spTree>
    <p:extLst>
      <p:ext uri="{BB962C8B-B14F-4D97-AF65-F5344CB8AC3E}">
        <p14:creationId xmlns:p14="http://schemas.microsoft.com/office/powerpoint/2010/main" val="1834519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18</a:t>
            </a:fld>
            <a:endParaRPr lang="en-US" dirty="0"/>
          </a:p>
        </p:txBody>
      </p:sp>
    </p:spTree>
    <p:extLst>
      <p:ext uri="{BB962C8B-B14F-4D97-AF65-F5344CB8AC3E}">
        <p14:creationId xmlns:p14="http://schemas.microsoft.com/office/powerpoint/2010/main" val="3912514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19</a:t>
            </a:fld>
            <a:endParaRPr lang="en-US" dirty="0"/>
          </a:p>
        </p:txBody>
      </p:sp>
    </p:spTree>
    <p:extLst>
      <p:ext uri="{BB962C8B-B14F-4D97-AF65-F5344CB8AC3E}">
        <p14:creationId xmlns:p14="http://schemas.microsoft.com/office/powerpoint/2010/main" val="745539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r>
              <a:rPr lang="en-US" sz="1200" b="0" i="0" kern="1200" dirty="0">
                <a:solidFill>
                  <a:schemeClr val="tx1"/>
                </a:solidFill>
                <a:effectLst/>
                <a:latin typeface="+mn-lt"/>
                <a:ea typeface="+mn-ea"/>
                <a:cs typeface="+mn-cs"/>
              </a:rPr>
              <a:t>A set of questions credited to Heilmeier that anyone proposing a research project or product development effort should be able to answer.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Relative error is accuracy.  Include the units.  What is the standard.  Define the axis and be prepared to explain.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don’t usually use neural networks to solve this type of problem.  Use the neural as a </a:t>
            </a:r>
            <a:r>
              <a:rPr lang="en-US" sz="1200" b="1" i="0" kern="1200" dirty="0">
                <a:solidFill>
                  <a:schemeClr val="tx1"/>
                </a:solidFill>
                <a:effectLst/>
                <a:latin typeface="+mn-lt"/>
                <a:ea typeface="+mn-ea"/>
                <a:cs typeface="+mn-cs"/>
              </a:rPr>
              <a:t>solver</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2</a:t>
            </a:fld>
            <a:endParaRPr lang="en-US" dirty="0"/>
          </a:p>
        </p:txBody>
      </p:sp>
    </p:spTree>
    <p:extLst>
      <p:ext uri="{BB962C8B-B14F-4D97-AF65-F5344CB8AC3E}">
        <p14:creationId xmlns:p14="http://schemas.microsoft.com/office/powerpoint/2010/main" val="1328219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20</a:t>
            </a:fld>
            <a:endParaRPr lang="en-US" dirty="0"/>
          </a:p>
        </p:txBody>
      </p:sp>
    </p:spTree>
    <p:extLst>
      <p:ext uri="{BB962C8B-B14F-4D97-AF65-F5344CB8AC3E}">
        <p14:creationId xmlns:p14="http://schemas.microsoft.com/office/powerpoint/2010/main" val="2345395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21</a:t>
            </a:fld>
            <a:endParaRPr lang="en-US" dirty="0"/>
          </a:p>
        </p:txBody>
      </p:sp>
    </p:spTree>
    <p:extLst>
      <p:ext uri="{BB962C8B-B14F-4D97-AF65-F5344CB8AC3E}">
        <p14:creationId xmlns:p14="http://schemas.microsoft.com/office/powerpoint/2010/main" val="380036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7C1899-0281-4675-B394-61ED49C54BA2}" type="slidenum">
              <a:rPr lang="en-US" smtClean="0"/>
              <a:t>22</a:t>
            </a:fld>
            <a:endParaRPr lang="en-US" dirty="0"/>
          </a:p>
        </p:txBody>
      </p:sp>
    </p:spTree>
    <p:extLst>
      <p:ext uri="{BB962C8B-B14F-4D97-AF65-F5344CB8AC3E}">
        <p14:creationId xmlns:p14="http://schemas.microsoft.com/office/powerpoint/2010/main" val="3859427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evolve the idea of the conventional radar in the area of signal processing by using</a:t>
            </a:r>
            <a:r>
              <a:rPr lang="en-US" b="0" i="0" dirty="0">
                <a:solidFill>
                  <a:srgbClr val="000000"/>
                </a:solidFill>
                <a:effectLst/>
                <a:latin typeface="titillium web" panose="020B0604020202020204" pitchFamily="2" charset="0"/>
              </a:rPr>
              <a:t> complex algorithms and artificial neural networks to train machines/computers so that they can learn from experience, classify and recognize data/images just like a human brain does.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3</a:t>
            </a:fld>
            <a:endParaRPr lang="en-US" dirty="0"/>
          </a:p>
        </p:txBody>
      </p:sp>
    </p:spTree>
    <p:extLst>
      <p:ext uri="{BB962C8B-B14F-4D97-AF65-F5344CB8AC3E}">
        <p14:creationId xmlns:p14="http://schemas.microsoft.com/office/powerpoint/2010/main" val="1096038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4</a:t>
            </a:fld>
            <a:endParaRPr lang="en-US" dirty="0"/>
          </a:p>
        </p:txBody>
      </p:sp>
    </p:spTree>
    <p:extLst>
      <p:ext uri="{BB962C8B-B14F-4D97-AF65-F5344CB8AC3E}">
        <p14:creationId xmlns:p14="http://schemas.microsoft.com/office/powerpoint/2010/main" val="3326860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Apply CNN … here is the disruptive part effecting the normal operation that I believe will have a big impact on how radars of the future handle image classification.  Bayesian is the typical approach here (which we will not detail here) but it relies on a </a:t>
            </a:r>
            <a:r>
              <a:rPr lang="en-US" sz="1400" b="0" i="0" dirty="0">
                <a:solidFill>
                  <a:srgbClr val="444444"/>
                </a:solidFill>
                <a:effectLst/>
                <a:latin typeface="Roboto"/>
              </a:rPr>
              <a:t> preliminary assumption that a probability distribution can definitely be assigned to any parameter of a statistical problem, hence the idea of an adaptative approach that can learn seems more appealing.</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5</a:t>
            </a:fld>
            <a:endParaRPr lang="en-US" dirty="0"/>
          </a:p>
        </p:txBody>
      </p:sp>
    </p:spTree>
    <p:extLst>
      <p:ext uri="{BB962C8B-B14F-4D97-AF65-F5344CB8AC3E}">
        <p14:creationId xmlns:p14="http://schemas.microsoft.com/office/powerpoint/2010/main" val="3311664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425066"/>
                </a:solidFill>
                <a:effectLst/>
                <a:latin typeface="Roboto" panose="02000000000000000000" pitchFamily="2" charset="0"/>
              </a:rPr>
              <a:t>Input:  </a:t>
            </a:r>
            <a:r>
              <a:rPr lang="en-US" b="0" i="0" dirty="0">
                <a:solidFill>
                  <a:srgbClr val="425066"/>
                </a:solidFill>
                <a:effectLst/>
                <a:latin typeface="Roboto" panose="02000000000000000000" pitchFamily="2" charset="0"/>
              </a:rPr>
              <a:t>The images from the range-doppler map.  A human would just see the pictures and without really thinking is drawn to the highlighted or interesting features of a picture.  The computer see this as simply individual pixels or as a set of matrices with numbers.  The input in is the pixels that are just passed “as is” with no computation to the hidden layers.  Computers work well with numbers and given clever mathematics can pick out patterns and model our ideas through simulation.  Quote George Box…  All models are wrong, but some are useful.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425066"/>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425066"/>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425066"/>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425066"/>
                </a:solidFill>
                <a:effectLst/>
                <a:latin typeface="Roboto" panose="02000000000000000000" pitchFamily="2" charset="0"/>
              </a:rPr>
              <a:t>Hidden:  </a:t>
            </a:r>
            <a:r>
              <a:rPr lang="en-US" b="0" i="0" dirty="0">
                <a:solidFill>
                  <a:srgbClr val="425066"/>
                </a:solidFill>
                <a:effectLst/>
                <a:latin typeface="Roboto" panose="02000000000000000000" pitchFamily="2" charset="0"/>
              </a:rPr>
              <a:t>Image a brain with a dense connection of</a:t>
            </a:r>
            <a:r>
              <a:rPr lang="en-US" b="0" i="0" dirty="0">
                <a:solidFill>
                  <a:srgbClr val="424242"/>
                </a:solidFill>
                <a:effectLst/>
                <a:latin typeface="Verdana" panose="020B0604030504040204" pitchFamily="34" charset="0"/>
              </a:rPr>
              <a:t> neurons take in a set of weighted inputs and produce an output through an activation function. It is a typical part of nearly any neural network in which engineers simulate the types of activity that go on in the human brain.  Here we use convolutional neural networks that focus on image processing.  There can be many hidden layers that represent the pixels.  This is the key to solving complex non-linear problems.  Remove the hidden layer and you would have a model similar to linear regression.  Here is where the learning takes place and convolution is the key! </a:t>
            </a:r>
            <a:r>
              <a:rPr lang="en-US" b="0" i="0" dirty="0">
                <a:solidFill>
                  <a:srgbClr val="383838"/>
                </a:solidFill>
                <a:effectLst/>
                <a:latin typeface="Charter"/>
              </a:rPr>
              <a:t>Convolutional Neural Nets (CNNs) process an input with layers of kernels, optimizing their weights (plans) to reach a goal. Imagine tweaking the COVID medicine to optimize or prevent the spread and lethality of the disease.  This provides an abstraction to the neural network</a:t>
            </a:r>
            <a:endParaRPr lang="en-US" b="1" i="0" dirty="0">
              <a:solidFill>
                <a:srgbClr val="425066"/>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425066"/>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425066"/>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425066"/>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425066"/>
                </a:solidFill>
                <a:effectLst/>
                <a:latin typeface="Roboto" panose="02000000000000000000" pitchFamily="2" charset="0"/>
              </a:rPr>
              <a:t>Output:  </a:t>
            </a:r>
            <a:r>
              <a:rPr lang="en-US" b="0" i="0" dirty="0">
                <a:solidFill>
                  <a:srgbClr val="425066"/>
                </a:solidFill>
                <a:effectLst/>
                <a:latin typeface="Roboto" panose="02000000000000000000" pitchFamily="2" charset="0"/>
              </a:rPr>
              <a:t>This is the prediction, identification (false) and classification of the input data.  Each time we pass through the model and train we hope to learn more and thus strengthen our model to make the correct predictions.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6</a:t>
            </a:fld>
            <a:endParaRPr lang="en-US" dirty="0"/>
          </a:p>
        </p:txBody>
      </p:sp>
    </p:spTree>
    <p:extLst>
      <p:ext uri="{BB962C8B-B14F-4D97-AF65-F5344CB8AC3E}">
        <p14:creationId xmlns:p14="http://schemas.microsoft.com/office/powerpoint/2010/main" val="2083276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7</a:t>
            </a:fld>
            <a:endParaRPr lang="en-US" dirty="0"/>
          </a:p>
        </p:txBody>
      </p:sp>
    </p:spTree>
    <p:extLst>
      <p:ext uri="{BB962C8B-B14F-4D97-AF65-F5344CB8AC3E}">
        <p14:creationId xmlns:p14="http://schemas.microsoft.com/office/powerpoint/2010/main" val="2832340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8</a:t>
            </a:fld>
            <a:endParaRPr lang="en-US" dirty="0"/>
          </a:p>
        </p:txBody>
      </p:sp>
    </p:spTree>
    <p:extLst>
      <p:ext uri="{BB962C8B-B14F-4D97-AF65-F5344CB8AC3E}">
        <p14:creationId xmlns:p14="http://schemas.microsoft.com/office/powerpoint/2010/main" val="4122336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9</a:t>
            </a:fld>
            <a:endParaRPr lang="en-US" dirty="0"/>
          </a:p>
        </p:txBody>
      </p:sp>
    </p:spTree>
    <p:extLst>
      <p:ext uri="{BB962C8B-B14F-4D97-AF65-F5344CB8AC3E}">
        <p14:creationId xmlns:p14="http://schemas.microsoft.com/office/powerpoint/2010/main" val="1111225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Slide: Option A">
    <p:spTree>
      <p:nvGrpSpPr>
        <p:cNvPr id="1" name=""/>
        <p:cNvGrpSpPr/>
        <p:nvPr/>
      </p:nvGrpSpPr>
      <p:grpSpPr>
        <a:xfrm>
          <a:off x="0" y="0"/>
          <a:ext cx="0" cy="0"/>
          <a:chOff x="0" y="0"/>
          <a:chExt cx="0" cy="0"/>
        </a:xfrm>
      </p:grpSpPr>
      <p:sp>
        <p:nvSpPr>
          <p:cNvPr id="30" name="Text Placeholder 26">
            <a:extLst>
              <a:ext uri="{FF2B5EF4-FFF2-40B4-BE49-F238E27FC236}">
                <a16:creationId xmlns:a16="http://schemas.microsoft.com/office/drawing/2014/main" id="{283A894A-A7CA-2746-BA3E-4F6D8654CA1D}"/>
              </a:ext>
            </a:extLst>
          </p:cNvPr>
          <p:cNvSpPr>
            <a:spLocks noGrp="1"/>
          </p:cNvSpPr>
          <p:nvPr>
            <p:ph type="body" sz="quarter" idx="16" hasCustomPrompt="1"/>
          </p:nvPr>
        </p:nvSpPr>
        <p:spPr>
          <a:xfrm>
            <a:off x="6849396" y="5122052"/>
            <a:ext cx="4887529" cy="493003"/>
          </a:xfrm>
        </p:spPr>
        <p:txBody>
          <a:bodyPr anchor="b" anchorCtr="0">
            <a:noAutofit/>
          </a:bodyPr>
          <a:lstStyle>
            <a:lvl1pPr marL="0" indent="0" algn="r">
              <a:lnSpc>
                <a:spcPct val="100000"/>
              </a:lnSpc>
              <a:buFontTx/>
              <a:buNone/>
              <a:defRPr sz="1600" b="1">
                <a:solidFill>
                  <a:schemeClr val="tx1"/>
                </a:solidFill>
                <a:latin typeface="+mj-lt"/>
              </a:defRPr>
            </a:lvl1pPr>
            <a:lvl2pPr marL="308575" indent="0" algn="r">
              <a:lnSpc>
                <a:spcPct val="100000"/>
              </a:lnSpc>
              <a:buFontTx/>
              <a:buNone/>
              <a:defRPr sz="1260">
                <a:solidFill>
                  <a:schemeClr val="tx1"/>
                </a:solidFill>
              </a:defRPr>
            </a:lvl2pPr>
            <a:lvl3pPr marL="617147" indent="0" algn="r">
              <a:lnSpc>
                <a:spcPct val="100000"/>
              </a:lnSpc>
              <a:buFontTx/>
              <a:buNone/>
              <a:defRPr sz="1080">
                <a:solidFill>
                  <a:schemeClr val="tx1"/>
                </a:solidFill>
              </a:defRPr>
            </a:lvl3pPr>
            <a:lvl4pPr marL="925720" indent="0" algn="r">
              <a:buFontTx/>
              <a:buNone/>
              <a:defRPr/>
            </a:lvl4pPr>
            <a:lvl5pPr marL="1234294" indent="0" algn="r">
              <a:buFontTx/>
              <a:buNone/>
              <a:defRPr/>
            </a:lvl5pPr>
          </a:lstStyle>
          <a:p>
            <a:pPr algn="r"/>
            <a:r>
              <a:rPr lang="en-US" b="1" dirty="0">
                <a:ea typeface="Futura Maxi Book" charset="0"/>
              </a:rPr>
              <a:t>Speaker’s name, Arial Bold 16pt</a:t>
            </a:r>
          </a:p>
        </p:txBody>
      </p:sp>
      <p:sp>
        <p:nvSpPr>
          <p:cNvPr id="37" name="Text Placeholder 36">
            <a:extLst>
              <a:ext uri="{FF2B5EF4-FFF2-40B4-BE49-F238E27FC236}">
                <a16:creationId xmlns:a16="http://schemas.microsoft.com/office/drawing/2014/main" id="{68FECBAD-8692-5845-BDBF-298A3C12C1C1}"/>
              </a:ext>
            </a:extLst>
          </p:cNvPr>
          <p:cNvSpPr>
            <a:spLocks noGrp="1"/>
          </p:cNvSpPr>
          <p:nvPr>
            <p:ph type="body" sz="quarter" idx="18" hasCustomPrompt="1"/>
          </p:nvPr>
        </p:nvSpPr>
        <p:spPr>
          <a:xfrm>
            <a:off x="6849401" y="5947880"/>
            <a:ext cx="4887529" cy="280531"/>
          </a:xfrm>
        </p:spPr>
        <p:txBody>
          <a:bodyPr anchor="ctr" anchorCtr="0">
            <a:noAutofit/>
          </a:bodyPr>
          <a:lstStyle>
            <a:lvl1pPr marL="0" indent="0" algn="r">
              <a:buNone/>
              <a:defRPr sz="1200">
                <a:solidFill>
                  <a:schemeClr val="tx1"/>
                </a:solidFill>
              </a:defRPr>
            </a:lvl1pPr>
          </a:lstStyle>
          <a:p>
            <a:pPr lvl="0"/>
            <a:r>
              <a:rPr lang="en-US" dirty="0"/>
              <a:t>Date, Arial 12pt</a:t>
            </a:r>
          </a:p>
        </p:txBody>
      </p:sp>
      <p:sp>
        <p:nvSpPr>
          <p:cNvPr id="39" name="Text Placeholder 38">
            <a:extLst>
              <a:ext uri="{FF2B5EF4-FFF2-40B4-BE49-F238E27FC236}">
                <a16:creationId xmlns:a16="http://schemas.microsoft.com/office/drawing/2014/main" id="{35513F1C-CBA6-2F47-B850-080671ECD04C}"/>
              </a:ext>
            </a:extLst>
          </p:cNvPr>
          <p:cNvSpPr>
            <a:spLocks noGrp="1"/>
          </p:cNvSpPr>
          <p:nvPr>
            <p:ph type="body" sz="quarter" idx="19" hasCustomPrompt="1"/>
          </p:nvPr>
        </p:nvSpPr>
        <p:spPr>
          <a:xfrm>
            <a:off x="6849405" y="5515635"/>
            <a:ext cx="4887529" cy="378725"/>
          </a:xfrm>
        </p:spPr>
        <p:txBody>
          <a:bodyPr anchor="t" anchorCtr="0">
            <a:noAutofit/>
          </a:bodyPr>
          <a:lstStyle>
            <a:lvl1pPr marL="0" indent="0" algn="r">
              <a:buNone/>
              <a:defRPr sz="1400">
                <a:solidFill>
                  <a:schemeClr val="tx1"/>
                </a:solidFill>
              </a:defRPr>
            </a:lvl1pPr>
          </a:lstStyle>
          <a:p>
            <a:pPr lvl="0"/>
            <a:r>
              <a:rPr lang="en-US" dirty="0"/>
              <a:t>Speaker’s Title, Arial 14pt</a:t>
            </a:r>
          </a:p>
        </p:txBody>
      </p:sp>
      <p:sp>
        <p:nvSpPr>
          <p:cNvPr id="2" name="Title 1"/>
          <p:cNvSpPr>
            <a:spLocks noGrp="1"/>
          </p:cNvSpPr>
          <p:nvPr>
            <p:ph type="ctrTitle" hasCustomPrompt="1"/>
          </p:nvPr>
        </p:nvSpPr>
        <p:spPr>
          <a:xfrm>
            <a:off x="569903" y="1275987"/>
            <a:ext cx="10024967" cy="2387600"/>
          </a:xfrm>
        </p:spPr>
        <p:txBody>
          <a:bodyPr anchor="b">
            <a:normAutofit/>
          </a:bodyPr>
          <a:lstStyle>
            <a:lvl1pPr algn="l">
              <a:defRPr sz="3200" baseline="0">
                <a:latin typeface="Arial" panose="020B0604020202020204" pitchFamily="34" charset="0"/>
                <a:cs typeface="Arial" panose="020B0604020202020204" pitchFamily="34" charset="0"/>
              </a:defRPr>
            </a:lvl1pPr>
          </a:lstStyle>
          <a:p>
            <a:r>
              <a:rPr lang="en-US" dirty="0">
                <a:ea typeface="Futura Maxi" charset="0"/>
              </a:rPr>
              <a:t>Main Title Slide: Option A  </a:t>
            </a:r>
            <a:br>
              <a:rPr lang="en-US" dirty="0">
                <a:ea typeface="Futura Maxi" charset="0"/>
              </a:rPr>
            </a:br>
            <a:r>
              <a:rPr lang="en-US" dirty="0">
                <a:ea typeface="Futura Maxi" charset="0"/>
              </a:rPr>
              <a:t>Arial Bold 32pt. Capitalize Each Word</a:t>
            </a:r>
          </a:p>
        </p:txBody>
      </p:sp>
      <p:sp>
        <p:nvSpPr>
          <p:cNvPr id="9" name="Rectangle 8">
            <a:extLst>
              <a:ext uri="{FF2B5EF4-FFF2-40B4-BE49-F238E27FC236}">
                <a16:creationId xmlns:a16="http://schemas.microsoft.com/office/drawing/2014/main" id="{DB28807C-599E-FE40-B4B6-C20841F7EC16}"/>
              </a:ext>
            </a:extLst>
          </p:cNvPr>
          <p:cNvSpPr/>
          <p:nvPr userDrawn="1"/>
        </p:nvSpPr>
        <p:spPr>
          <a:xfrm>
            <a:off x="729751" y="4008225"/>
            <a:ext cx="574287" cy="72547"/>
          </a:xfrm>
          <a:prstGeom prst="rect">
            <a:avLst/>
          </a:prstGeom>
          <a:solidFill>
            <a:srgbClr val="002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dirty="0">
              <a:solidFill>
                <a:srgbClr val="00269A"/>
              </a:solidFill>
            </a:endParaRPr>
          </a:p>
        </p:txBody>
      </p:sp>
      <p:sp>
        <p:nvSpPr>
          <p:cNvPr id="8" name="Text Placeholder 7"/>
          <p:cNvSpPr>
            <a:spLocks noGrp="1"/>
          </p:cNvSpPr>
          <p:nvPr>
            <p:ph type="body" sz="quarter" idx="20" hasCustomPrompt="1"/>
          </p:nvPr>
        </p:nvSpPr>
        <p:spPr>
          <a:xfrm>
            <a:off x="569900" y="4304387"/>
            <a:ext cx="10024533" cy="654051"/>
          </a:xfrm>
        </p:spPr>
        <p:txBody>
          <a:bodyPr>
            <a:normAutofit/>
          </a:bodyPr>
          <a:lstStyle>
            <a:lvl1pPr marL="0" indent="0">
              <a:lnSpc>
                <a:spcPct val="90000"/>
              </a:lnSpc>
              <a:spcBef>
                <a:spcPts val="600"/>
              </a:spcBef>
              <a:spcAft>
                <a:spcPts val="0"/>
              </a:spcAft>
              <a:buNone/>
              <a:defRPr sz="1800" b="0"/>
            </a:lvl1pPr>
          </a:lstStyle>
          <a:p>
            <a:pPr lvl="0"/>
            <a:r>
              <a:rPr lang="en-US" dirty="0"/>
              <a:t>No Pic Option Subtitle, Arial 18pt</a:t>
            </a:r>
          </a:p>
        </p:txBody>
      </p:sp>
      <p:sp>
        <p:nvSpPr>
          <p:cNvPr id="3" name="Date Placeholder 2"/>
          <p:cNvSpPr>
            <a:spLocks noGrp="1"/>
          </p:cNvSpPr>
          <p:nvPr>
            <p:ph type="dt" sz="half" idx="21"/>
          </p:nvPr>
        </p:nvSpPr>
        <p:spPr/>
        <p:txBody>
          <a:bodyPr/>
          <a:lstStyle/>
          <a:p>
            <a:r>
              <a:rPr lang="en-US"/>
              <a:t>1/9/2020 File name here</a:t>
            </a:r>
            <a:endParaRPr lang="en-US" dirty="0"/>
          </a:p>
        </p:txBody>
      </p:sp>
      <p:sp>
        <p:nvSpPr>
          <p:cNvPr id="6" name="Slide Number Placeholder 5"/>
          <p:cNvSpPr>
            <a:spLocks noGrp="1"/>
          </p:cNvSpPr>
          <p:nvPr>
            <p:ph type="sldNum" sz="quarter" idx="23"/>
          </p:nvPr>
        </p:nvSpPr>
        <p:spPr/>
        <p:txBody>
          <a:bodyPr/>
          <a:lstStyle/>
          <a:p>
            <a:fld id="{32A2F39E-E4DB-494E-AB40-38356C65078C}" type="slidenum">
              <a:rPr lang="en-US" smtClean="0"/>
              <a:pPr/>
              <a:t>‹#›</a:t>
            </a:fld>
            <a:endParaRPr lang="en-US" dirty="0"/>
          </a:p>
        </p:txBody>
      </p:sp>
    </p:spTree>
    <p:extLst>
      <p:ext uri="{BB962C8B-B14F-4D97-AF65-F5344CB8AC3E}">
        <p14:creationId xmlns:p14="http://schemas.microsoft.com/office/powerpoint/2010/main" val="314527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vention Header and Bulleted Content (Less Copy)">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453423" y="140688"/>
            <a:ext cx="9564128" cy="921715"/>
          </a:xfrm>
        </p:spPr>
        <p:txBody>
          <a:bodyPr anchor="b">
            <a:normAutofit/>
          </a:bodyPr>
          <a:lstStyle>
            <a:lvl1pPr>
              <a:defRPr sz="2400"/>
            </a:lvl1pPr>
          </a:lstStyle>
          <a:p>
            <a:r>
              <a:rPr lang="en-US" dirty="0"/>
              <a:t>Main H Font: Arial Bold 24pt.</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7" y="1061931"/>
            <a:ext cx="117749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2"/>
          </p:nvPr>
        </p:nvSpPr>
        <p:spPr>
          <a:xfrm>
            <a:off x="452968" y="1246719"/>
            <a:ext cx="11230045" cy="5045476"/>
          </a:xfrm>
        </p:spPr>
        <p:txBody>
          <a:bodyPr/>
          <a:lstStyle>
            <a:lvl1pPr marL="231769" indent="-231769">
              <a:lnSpc>
                <a:spcPct val="90000"/>
              </a:lnSpc>
              <a:spcBef>
                <a:spcPts val="1800"/>
              </a:spcBef>
              <a:spcAft>
                <a:spcPts val="0"/>
              </a:spcAft>
              <a:defRPr sz="2000"/>
            </a:lvl1pPr>
            <a:lvl2pPr marL="396865" indent="-153984">
              <a:lnSpc>
                <a:spcPct val="90000"/>
              </a:lnSpc>
              <a:spcBef>
                <a:spcPts val="900"/>
              </a:spcBef>
              <a:spcAft>
                <a:spcPts val="0"/>
              </a:spcAft>
              <a:defRPr sz="1800"/>
            </a:lvl2pPr>
            <a:lvl3pPr marL="569899" indent="-153984">
              <a:lnSpc>
                <a:spcPct val="90000"/>
              </a:lnSpc>
              <a:spcBef>
                <a:spcPts val="600"/>
              </a:spcBef>
              <a:spcAft>
                <a:spcPts val="0"/>
              </a:spcAft>
              <a:defRPr sz="1600"/>
            </a:lvl3pPr>
            <a:lvl4pPr marL="741344" indent="-153984">
              <a:lnSpc>
                <a:spcPct val="90000"/>
              </a:lnSpc>
              <a:spcBef>
                <a:spcPts val="600"/>
              </a:spcBef>
              <a:spcAft>
                <a:spcPts val="0"/>
              </a:spcAft>
              <a:defRPr sz="1600"/>
            </a:lvl4pPr>
            <a:lvl5pPr marL="914377" indent="-153984">
              <a:lnSpc>
                <a:spcPct val="90000"/>
              </a:lnSpc>
              <a:spcBef>
                <a:spcPts val="600"/>
              </a:spcBef>
              <a:spcAft>
                <a:spcPts val="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p:cNvSpPr>
            <a:spLocks noGrp="1"/>
          </p:cNvSpPr>
          <p:nvPr>
            <p:ph type="dt" sz="half" idx="14"/>
          </p:nvPr>
        </p:nvSpPr>
        <p:spPr/>
        <p:txBody>
          <a:bodyPr/>
          <a:lstStyle/>
          <a:p>
            <a:r>
              <a:rPr lang="en-US"/>
              <a:t>1/9/2020 File name here</a:t>
            </a:r>
            <a:endParaRPr lang="en-US" dirty="0"/>
          </a:p>
        </p:txBody>
      </p:sp>
      <p:sp>
        <p:nvSpPr>
          <p:cNvPr id="8" name="Slide Number Placeholder 7"/>
          <p:cNvSpPr>
            <a:spLocks noGrp="1"/>
          </p:cNvSpPr>
          <p:nvPr>
            <p:ph type="sldNum" sz="quarter" idx="16"/>
          </p:nvPr>
        </p:nvSpPr>
        <p:spPr/>
        <p:txBody>
          <a:bodyPr/>
          <a:lstStyle/>
          <a:p>
            <a:fld id="{32A2F39E-E4DB-494E-AB40-38356C65078C}" type="slidenum">
              <a:rPr lang="en-US" smtClean="0"/>
              <a:pPr/>
              <a:t>‹#›</a:t>
            </a:fld>
            <a:endParaRPr lang="en-US" dirty="0"/>
          </a:p>
        </p:txBody>
      </p:sp>
    </p:spTree>
    <p:extLst>
      <p:ext uri="{BB962C8B-B14F-4D97-AF65-F5344CB8AC3E}">
        <p14:creationId xmlns:p14="http://schemas.microsoft.com/office/powerpoint/2010/main" val="290652609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2 Col Bulleted Content">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453423" y="140688"/>
            <a:ext cx="9564128" cy="921715"/>
          </a:xfrm>
        </p:spPr>
        <p:txBody>
          <a:bodyPr anchor="b">
            <a:normAutofit/>
          </a:bodyPr>
          <a:lstStyle>
            <a:lvl1pPr>
              <a:defRPr sz="2400"/>
            </a:lvl1pPr>
          </a:lstStyle>
          <a:p>
            <a:r>
              <a:rPr lang="en-US" dirty="0"/>
              <a:t>Main H Font: Arial Bold 24pt. </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7" y="1061931"/>
            <a:ext cx="117749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6E5A13C3-637C-704A-83D2-665B7CA28019}"/>
              </a:ext>
            </a:extLst>
          </p:cNvPr>
          <p:cNvSpPr>
            <a:spLocks noGrp="1"/>
          </p:cNvSpPr>
          <p:nvPr>
            <p:ph type="body" sz="quarter" idx="11" hasCustomPrompt="1"/>
          </p:nvPr>
        </p:nvSpPr>
        <p:spPr>
          <a:xfrm>
            <a:off x="453423" y="1991200"/>
            <a:ext cx="5364480" cy="4162623"/>
          </a:xfrm>
        </p:spPr>
        <p:txBody>
          <a:bodyPr>
            <a:noAutofit/>
          </a:bodyPr>
          <a:lstStyle>
            <a:lvl1pPr marL="152860" indent="-152860">
              <a:lnSpc>
                <a:spcPct val="90000"/>
              </a:lnSpc>
              <a:spcBef>
                <a:spcPts val="600"/>
              </a:spcBef>
              <a:spcAft>
                <a:spcPts val="0"/>
              </a:spcAft>
              <a:buFont typeface="Arial" panose="020B0604020202020204" pitchFamily="34" charset="0"/>
              <a:buChar char="•"/>
              <a:tabLst/>
              <a:defRPr sz="1800" b="0">
                <a:solidFill>
                  <a:schemeClr val="tx2"/>
                </a:solidFill>
              </a:defRPr>
            </a:lvl1pPr>
            <a:lvl2pPr marL="467146" indent="-262859">
              <a:lnSpc>
                <a:spcPct val="90000"/>
              </a:lnSpc>
              <a:spcBef>
                <a:spcPts val="600"/>
              </a:spcBef>
              <a:spcAft>
                <a:spcPts val="271"/>
              </a:spcAft>
              <a:tabLst/>
              <a:defRPr lang="en-US" sz="1600" kern="1200" dirty="0" smtClean="0">
                <a:solidFill>
                  <a:schemeClr val="tx2"/>
                </a:solidFill>
                <a:latin typeface="Arial" panose="020B0604020202020204" pitchFamily="34" charset="0"/>
                <a:ea typeface="+mn-ea"/>
                <a:cs typeface="Arial" panose="020B0604020202020204" pitchFamily="34" charset="0"/>
              </a:defRPr>
            </a:lvl2pPr>
            <a:lvl3pPr marL="568576" indent="-104288">
              <a:lnSpc>
                <a:spcPct val="90000"/>
              </a:lnSpc>
              <a:spcBef>
                <a:spcPts val="600"/>
              </a:spcBef>
              <a:spcAft>
                <a:spcPts val="271"/>
              </a:spcAft>
              <a:buFont typeface="Arial" panose="020B0604020202020204" pitchFamily="34" charset="0"/>
              <a:buChar char="–"/>
              <a:defRPr sz="1600">
                <a:solidFill>
                  <a:schemeClr val="tx2"/>
                </a:solidFill>
              </a:defRPr>
            </a:lvl3pPr>
            <a:lvl4pPr>
              <a:defRPr sz="1260">
                <a:solidFill>
                  <a:schemeClr val="accent3"/>
                </a:solidFill>
              </a:defRPr>
            </a:lvl4pPr>
            <a:lvl5pPr>
              <a:defRPr sz="1260">
                <a:solidFill>
                  <a:schemeClr val="accent3"/>
                </a:solidFill>
              </a:defRPr>
            </a:lvl5pPr>
          </a:lstStyle>
          <a:p>
            <a:pPr lvl="0"/>
            <a:r>
              <a:rPr lang="en-US" dirty="0"/>
              <a:t>Click to edit Master text styles Arial 18 pt.</a:t>
            </a:r>
          </a:p>
          <a:p>
            <a:pPr marL="467146" lvl="1" indent="-158572" algn="l" defTabSz="617147" rtl="0" eaLnBrk="1" latinLnBrk="0" hangingPunct="1">
              <a:lnSpc>
                <a:spcPct val="90000"/>
              </a:lnSpc>
              <a:spcBef>
                <a:spcPts val="337"/>
              </a:spcBef>
              <a:buFont typeface="Arial" panose="020B0604020202020204" pitchFamily="34" charset="0"/>
              <a:buChar char="•"/>
            </a:pPr>
            <a:r>
              <a:rPr lang="en-US" dirty="0"/>
              <a:t>Second level</a:t>
            </a:r>
          </a:p>
          <a:p>
            <a:pPr lvl="2"/>
            <a:r>
              <a:rPr lang="en-US" dirty="0"/>
              <a:t>Third level</a:t>
            </a:r>
          </a:p>
        </p:txBody>
      </p:sp>
      <p:sp>
        <p:nvSpPr>
          <p:cNvPr id="3" name="Text Placeholder 2"/>
          <p:cNvSpPr>
            <a:spLocks noGrp="1"/>
          </p:cNvSpPr>
          <p:nvPr>
            <p:ph type="body" sz="quarter" idx="12" hasCustomPrompt="1"/>
          </p:nvPr>
        </p:nvSpPr>
        <p:spPr>
          <a:xfrm>
            <a:off x="6170911" y="1990946"/>
            <a:ext cx="5364480" cy="4162875"/>
          </a:xfrm>
        </p:spPr>
        <p:txBody>
          <a:bodyPr>
            <a:normAutofit/>
          </a:bodyPr>
          <a:lstStyle>
            <a:lvl1pPr marL="204288" indent="-204288" algn="l" defTabSz="617147" rtl="0" eaLnBrk="1" latinLnBrk="0" hangingPunct="1">
              <a:lnSpc>
                <a:spcPct val="100000"/>
              </a:lnSpc>
              <a:spcBef>
                <a:spcPts val="300"/>
              </a:spcBef>
              <a:spcAft>
                <a:spcPts val="0"/>
              </a:spcAft>
              <a:buFont typeface="Arial" panose="020B0604020202020204" pitchFamily="34" charset="0"/>
              <a:buChar char="•"/>
              <a:defRPr lang="en-US" sz="1800" b="0" kern="1200" dirty="0" smtClean="0">
                <a:solidFill>
                  <a:schemeClr val="tx2"/>
                </a:solidFill>
                <a:latin typeface="+mn-lt"/>
                <a:ea typeface="+mn-ea"/>
                <a:cs typeface="+mn-cs"/>
              </a:defRPr>
            </a:lvl1pPr>
            <a:lvl2pPr marL="467146" indent="-158572" algn="l" defTabSz="617147" rtl="0" eaLnBrk="1" latinLnBrk="0" hangingPunct="1">
              <a:lnSpc>
                <a:spcPct val="90000"/>
              </a:lnSpc>
              <a:spcBef>
                <a:spcPts val="337"/>
              </a:spcBef>
              <a:buFont typeface="Arial" panose="020B0604020202020204" pitchFamily="34" charset="0"/>
              <a:buChar char="•"/>
              <a:defRPr lang="en-US" sz="1600" kern="1200" dirty="0" smtClean="0">
                <a:solidFill>
                  <a:schemeClr val="tx2"/>
                </a:solidFill>
                <a:latin typeface="Arial" panose="020B0604020202020204" pitchFamily="34" charset="0"/>
                <a:ea typeface="+mn-ea"/>
                <a:cs typeface="Arial" panose="020B0604020202020204" pitchFamily="34" charset="0"/>
              </a:defRPr>
            </a:lvl2pPr>
            <a:lvl3pPr marL="822862" indent="-257144">
              <a:defRPr lang="en-US" sz="1600" kern="1200" dirty="0" smtClean="0">
                <a:solidFill>
                  <a:schemeClr val="tx2"/>
                </a:solidFill>
                <a:latin typeface="+mn-lt"/>
                <a:ea typeface="+mn-ea"/>
                <a:cs typeface="+mn-cs"/>
              </a:defRPr>
            </a:lvl3pPr>
          </a:lstStyle>
          <a:p>
            <a:pPr lvl="0"/>
            <a:r>
              <a:rPr lang="en-US" dirty="0"/>
              <a:t>Click to edit Master text styles Arial 18 pt.</a:t>
            </a:r>
          </a:p>
          <a:p>
            <a:pPr marL="467146" lvl="1" indent="-158572" algn="l" defTabSz="617147" rtl="0" eaLnBrk="1" latinLnBrk="0" hangingPunct="1">
              <a:lnSpc>
                <a:spcPct val="90000"/>
              </a:lnSpc>
              <a:spcBef>
                <a:spcPts val="337"/>
              </a:spcBef>
              <a:buFont typeface="Arial" panose="020B0604020202020204" pitchFamily="34" charset="0"/>
              <a:buChar char="•"/>
            </a:pPr>
            <a:r>
              <a:rPr lang="en-US" dirty="0"/>
              <a:t>Second level</a:t>
            </a:r>
          </a:p>
          <a:p>
            <a:pPr lvl="2"/>
            <a:r>
              <a:rPr lang="en-US" dirty="0"/>
              <a:t>Third level</a:t>
            </a:r>
          </a:p>
        </p:txBody>
      </p:sp>
      <p:sp>
        <p:nvSpPr>
          <p:cNvPr id="5" name="Text Placeholder 4"/>
          <p:cNvSpPr>
            <a:spLocks noGrp="1"/>
          </p:cNvSpPr>
          <p:nvPr>
            <p:ph type="body" sz="quarter" idx="13"/>
          </p:nvPr>
        </p:nvSpPr>
        <p:spPr>
          <a:xfrm>
            <a:off x="452971" y="1221110"/>
            <a:ext cx="11082868" cy="769836"/>
          </a:xfrm>
        </p:spPr>
        <p:txBody>
          <a:bodyPr>
            <a:noAutofit/>
          </a:bodyPr>
          <a:lstStyle>
            <a:lvl1pPr marL="0" indent="0">
              <a:buNone/>
              <a:defRPr sz="16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 name="Date Placeholder 1"/>
          <p:cNvSpPr>
            <a:spLocks noGrp="1"/>
          </p:cNvSpPr>
          <p:nvPr>
            <p:ph type="dt" sz="half" idx="15"/>
          </p:nvPr>
        </p:nvSpPr>
        <p:spPr/>
        <p:txBody>
          <a:bodyPr/>
          <a:lstStyle/>
          <a:p>
            <a:r>
              <a:rPr lang="en-US"/>
              <a:t>1/9/2020 File name here</a:t>
            </a:r>
            <a:endParaRPr lang="en-US" dirty="0"/>
          </a:p>
        </p:txBody>
      </p:sp>
      <p:sp>
        <p:nvSpPr>
          <p:cNvPr id="7" name="Slide Number Placeholder 6"/>
          <p:cNvSpPr>
            <a:spLocks noGrp="1"/>
          </p:cNvSpPr>
          <p:nvPr>
            <p:ph type="sldNum" sz="quarter" idx="17"/>
          </p:nvPr>
        </p:nvSpPr>
        <p:spPr/>
        <p:txBody>
          <a:bodyPr/>
          <a:lstStyle/>
          <a:p>
            <a:fld id="{32A2F39E-E4DB-494E-AB40-38356C65078C}" type="slidenum">
              <a:rPr lang="en-US" smtClean="0"/>
              <a:pPr/>
              <a:t>‹#›</a:t>
            </a:fld>
            <a:endParaRPr lang="en-US" dirty="0"/>
          </a:p>
        </p:txBody>
      </p:sp>
    </p:spTree>
    <p:extLst>
      <p:ext uri="{BB962C8B-B14F-4D97-AF65-F5344CB8AC3E}">
        <p14:creationId xmlns:p14="http://schemas.microsoft.com/office/powerpoint/2010/main" val="373550602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eader and Content with Image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3423" y="140688"/>
            <a:ext cx="9604980" cy="921715"/>
          </a:xfrm>
        </p:spPr>
        <p:txBody>
          <a:bodyPr anchor="b">
            <a:normAutofit/>
          </a:bodyPr>
          <a:lstStyle>
            <a:lvl1pPr>
              <a:defRPr sz="2400"/>
            </a:lvl1pPr>
          </a:lstStyle>
          <a:p>
            <a:r>
              <a:rPr lang="en-US" dirty="0"/>
              <a:t>Main H Font: Arial Bold 24pt.</a:t>
            </a:r>
          </a:p>
        </p:txBody>
      </p:sp>
      <p:sp>
        <p:nvSpPr>
          <p:cNvPr id="3" name="Content Placeholder 2"/>
          <p:cNvSpPr>
            <a:spLocks noGrp="1"/>
          </p:cNvSpPr>
          <p:nvPr>
            <p:ph sz="half" idx="1" hasCustomPrompt="1"/>
          </p:nvPr>
        </p:nvSpPr>
        <p:spPr>
          <a:xfrm>
            <a:off x="453428" y="1221288"/>
            <a:ext cx="5390325" cy="5251267"/>
          </a:xfrm>
          <a:noFill/>
        </p:spPr>
        <p:txBody>
          <a:bodyPr lIns="274320" rIns="274320" anchor="ctr" anchorCtr="0">
            <a:normAutofit/>
          </a:bodyPr>
          <a:lstStyle>
            <a:lvl1pPr marL="0" indent="0" algn="r">
              <a:lnSpc>
                <a:spcPct val="90000"/>
              </a:lnSpc>
              <a:spcBef>
                <a:spcPts val="1800"/>
              </a:spcBef>
              <a:spcAft>
                <a:spcPts val="0"/>
              </a:spcAft>
              <a:buNone/>
              <a:defRPr sz="1600">
                <a:solidFill>
                  <a:schemeClr val="tx2"/>
                </a:solidFill>
              </a:defRPr>
            </a:lvl1pPr>
          </a:lstStyle>
          <a:p>
            <a:r>
              <a:rPr lang="en-US" dirty="0">
                <a:latin typeface="Arial" panose="020B0604020202020204" pitchFamily="34" charset="0"/>
                <a:cs typeface="Arial" panose="020B0604020202020204" pitchFamily="34" charset="0"/>
              </a:rPr>
              <a:t>Less is more. Especially when it comes to words. Use a photo to tell your story whenever possible.</a:t>
            </a:r>
          </a:p>
          <a:p>
            <a:r>
              <a:rPr lang="en-US" dirty="0">
                <a:latin typeface="Arial" panose="020B0604020202020204" pitchFamily="34" charset="0"/>
                <a:cs typeface="Arial" panose="020B0604020202020204" pitchFamily="34" charset="0"/>
              </a:rPr>
              <a:t>If there are only a few key points, don’t use bullets. Use strong statements to make your point.</a:t>
            </a:r>
          </a:p>
          <a:p>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A0FFC845-DC85-A842-9A8D-CE2A41D22BAA}"/>
              </a:ext>
            </a:extLst>
          </p:cNvPr>
          <p:cNvCxnSpPr>
            <a:cxnSpLocks/>
          </p:cNvCxnSpPr>
          <p:nvPr userDrawn="1"/>
        </p:nvCxnSpPr>
        <p:spPr>
          <a:xfrm>
            <a:off x="208507" y="1061931"/>
            <a:ext cx="117749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Picture Placeholder 15">
            <a:extLst>
              <a:ext uri="{FF2B5EF4-FFF2-40B4-BE49-F238E27FC236}">
                <a16:creationId xmlns:a16="http://schemas.microsoft.com/office/drawing/2014/main" id="{4F0CDFA9-407B-6841-9BCF-46975D310502}"/>
              </a:ext>
            </a:extLst>
          </p:cNvPr>
          <p:cNvSpPr>
            <a:spLocks noGrp="1"/>
          </p:cNvSpPr>
          <p:nvPr>
            <p:ph type="pic" sz="quarter" idx="10"/>
          </p:nvPr>
        </p:nvSpPr>
        <p:spPr>
          <a:xfrm>
            <a:off x="5960882" y="1221279"/>
            <a:ext cx="6021583" cy="5251269"/>
          </a:xfrm>
        </p:spPr>
        <p:txBody>
          <a:bodyPr/>
          <a:lstStyle/>
          <a:p>
            <a:r>
              <a:rPr lang="en-US"/>
              <a:t>Click icon to add picture</a:t>
            </a:r>
            <a:endParaRPr lang="en-US" dirty="0"/>
          </a:p>
        </p:txBody>
      </p:sp>
      <p:sp>
        <p:nvSpPr>
          <p:cNvPr id="4" name="Date Placeholder 3"/>
          <p:cNvSpPr>
            <a:spLocks noGrp="1"/>
          </p:cNvSpPr>
          <p:nvPr>
            <p:ph type="dt" sz="half" idx="13"/>
          </p:nvPr>
        </p:nvSpPr>
        <p:spPr/>
        <p:txBody>
          <a:bodyPr/>
          <a:lstStyle/>
          <a:p>
            <a:r>
              <a:rPr lang="en-US"/>
              <a:t>1/9/2020 File name here</a:t>
            </a:r>
            <a:endParaRPr lang="en-US" dirty="0"/>
          </a:p>
        </p:txBody>
      </p:sp>
      <p:sp>
        <p:nvSpPr>
          <p:cNvPr id="6" name="Slide Number Placeholder 5"/>
          <p:cNvSpPr>
            <a:spLocks noGrp="1"/>
          </p:cNvSpPr>
          <p:nvPr>
            <p:ph type="sldNum" sz="quarter" idx="15"/>
          </p:nvPr>
        </p:nvSpPr>
        <p:spPr/>
        <p:txBody>
          <a:bodyPr/>
          <a:lstStyle/>
          <a:p>
            <a:fld id="{32A2F39E-E4DB-494E-AB40-38356C65078C}" type="slidenum">
              <a:rPr lang="en-US" smtClean="0"/>
              <a:pPr/>
              <a:t>‹#›</a:t>
            </a:fld>
            <a:endParaRPr lang="en-US" dirty="0"/>
          </a:p>
        </p:txBody>
      </p:sp>
    </p:spTree>
    <p:extLst>
      <p:ext uri="{BB962C8B-B14F-4D97-AF65-F5344CB8AC3E}">
        <p14:creationId xmlns:p14="http://schemas.microsoft.com/office/powerpoint/2010/main" val="1705821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Header and Small Amount of Conten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4953" y="1163154"/>
            <a:ext cx="8966331" cy="5030949"/>
          </a:xfrm>
          <a:noFill/>
        </p:spPr>
        <p:txBody>
          <a:bodyPr lIns="274320" rIns="274320" anchor="ctr">
            <a:normAutofit/>
          </a:bodyPr>
          <a:lstStyle>
            <a:lvl1pPr marL="0" indent="0" algn="l">
              <a:lnSpc>
                <a:spcPct val="90000"/>
              </a:lnSpc>
              <a:spcBef>
                <a:spcPts val="1800"/>
              </a:spcBef>
              <a:spcAft>
                <a:spcPts val="0"/>
              </a:spcAft>
              <a:buNone/>
              <a:defRPr sz="3000">
                <a:solidFill>
                  <a:schemeClr val="tx2"/>
                </a:solidFill>
              </a:defRPr>
            </a:lvl1pPr>
            <a:lvl2pPr marL="308575" indent="0">
              <a:buNone/>
              <a:defRPr sz="1351">
                <a:solidFill>
                  <a:schemeClr val="tx1">
                    <a:tint val="75000"/>
                  </a:schemeClr>
                </a:solidFill>
              </a:defRPr>
            </a:lvl2pPr>
            <a:lvl3pPr marL="617147" indent="0">
              <a:buNone/>
              <a:defRPr sz="1215">
                <a:solidFill>
                  <a:schemeClr val="tx1">
                    <a:tint val="75000"/>
                  </a:schemeClr>
                </a:solidFill>
              </a:defRPr>
            </a:lvl3pPr>
            <a:lvl4pPr marL="925720" indent="0">
              <a:buNone/>
              <a:defRPr sz="1080">
                <a:solidFill>
                  <a:schemeClr val="tx1">
                    <a:tint val="75000"/>
                  </a:schemeClr>
                </a:solidFill>
              </a:defRPr>
            </a:lvl4pPr>
            <a:lvl5pPr marL="1234294" indent="0">
              <a:buNone/>
              <a:defRPr sz="1080">
                <a:solidFill>
                  <a:schemeClr val="tx1">
                    <a:tint val="75000"/>
                  </a:schemeClr>
                </a:solidFill>
              </a:defRPr>
            </a:lvl5pPr>
            <a:lvl6pPr marL="1542867" indent="0">
              <a:buNone/>
              <a:defRPr sz="1080">
                <a:solidFill>
                  <a:schemeClr val="tx1">
                    <a:tint val="75000"/>
                  </a:schemeClr>
                </a:solidFill>
              </a:defRPr>
            </a:lvl6pPr>
            <a:lvl7pPr marL="1851438" indent="0">
              <a:buNone/>
              <a:defRPr sz="1080">
                <a:solidFill>
                  <a:schemeClr val="tx1">
                    <a:tint val="75000"/>
                  </a:schemeClr>
                </a:solidFill>
              </a:defRPr>
            </a:lvl7pPr>
            <a:lvl8pPr marL="2160011" indent="0">
              <a:buNone/>
              <a:defRPr sz="1080">
                <a:solidFill>
                  <a:schemeClr val="tx1">
                    <a:tint val="75000"/>
                  </a:schemeClr>
                </a:solidFill>
              </a:defRPr>
            </a:lvl8pPr>
            <a:lvl9pPr marL="2468585" indent="0">
              <a:buNone/>
              <a:defRPr sz="1080">
                <a:solidFill>
                  <a:schemeClr val="tx1">
                    <a:tint val="75000"/>
                  </a:schemeClr>
                </a:solidFill>
              </a:defRPr>
            </a:lvl9pPr>
          </a:lstStyle>
          <a:p>
            <a:r>
              <a:rPr lang="en-US" dirty="0"/>
              <a:t>Sometimes, all you need on a slide is one, large thought. </a:t>
            </a:r>
          </a:p>
          <a:p>
            <a:br>
              <a:rPr lang="en-US" dirty="0"/>
            </a:br>
            <a:r>
              <a:rPr lang="en-US" dirty="0"/>
              <a:t>Use Arial 30pt. Notice white space on the right</a:t>
            </a:r>
          </a:p>
        </p:txBody>
      </p:sp>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453423" y="140688"/>
            <a:ext cx="9604980" cy="921715"/>
          </a:xfrm>
        </p:spPr>
        <p:txBody>
          <a:bodyPr anchor="b">
            <a:normAutofit/>
          </a:bodyPr>
          <a:lstStyle>
            <a:lvl1pPr>
              <a:defRPr sz="2400"/>
            </a:lvl1pPr>
          </a:lstStyle>
          <a:p>
            <a:r>
              <a:rPr lang="en-US" dirty="0"/>
              <a:t>Main H Font: Arial Bold 24pt.</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7" y="1061931"/>
            <a:ext cx="117749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3"/>
          </p:nvPr>
        </p:nvSpPr>
        <p:spPr/>
        <p:txBody>
          <a:bodyPr/>
          <a:lstStyle/>
          <a:p>
            <a:r>
              <a:rPr lang="en-US"/>
              <a:t>1/9/2020 File name here</a:t>
            </a:r>
            <a:endParaRPr lang="en-US" dirty="0"/>
          </a:p>
        </p:txBody>
      </p:sp>
      <p:sp>
        <p:nvSpPr>
          <p:cNvPr id="5" name="Slide Number Placeholder 4"/>
          <p:cNvSpPr>
            <a:spLocks noGrp="1"/>
          </p:cNvSpPr>
          <p:nvPr>
            <p:ph type="sldNum" sz="quarter" idx="15"/>
          </p:nvPr>
        </p:nvSpPr>
        <p:spPr/>
        <p:txBody>
          <a:bodyPr/>
          <a:lstStyle/>
          <a:p>
            <a:fld id="{32A2F39E-E4DB-494E-AB40-38356C65078C}" type="slidenum">
              <a:rPr lang="en-US" smtClean="0"/>
              <a:pPr/>
              <a:t>‹#›</a:t>
            </a:fld>
            <a:endParaRPr lang="en-US" dirty="0"/>
          </a:p>
        </p:txBody>
      </p:sp>
    </p:spTree>
    <p:extLst>
      <p:ext uri="{BB962C8B-B14F-4D97-AF65-F5344CB8AC3E}">
        <p14:creationId xmlns:p14="http://schemas.microsoft.com/office/powerpoint/2010/main" val="370618836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and Blank Canvas">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453441" y="140688"/>
            <a:ext cx="9706577" cy="921715"/>
          </a:xfrm>
        </p:spPr>
        <p:txBody>
          <a:bodyPr anchor="b">
            <a:normAutofit/>
          </a:bodyPr>
          <a:lstStyle>
            <a:lvl1pPr>
              <a:defRPr sz="2400"/>
            </a:lvl1pPr>
          </a:lstStyle>
          <a:p>
            <a:r>
              <a:rPr lang="en-US" dirty="0"/>
              <a:t>Main H Font: Arial Bold 24pt.</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7" y="1061931"/>
            <a:ext cx="117749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3"/>
          </p:nvPr>
        </p:nvSpPr>
        <p:spPr/>
        <p:txBody>
          <a:bodyPr/>
          <a:lstStyle/>
          <a:p>
            <a:r>
              <a:rPr lang="en-US"/>
              <a:t>1/9/2020 File name here</a:t>
            </a:r>
            <a:endParaRPr lang="en-US" dirty="0"/>
          </a:p>
        </p:txBody>
      </p:sp>
      <p:sp>
        <p:nvSpPr>
          <p:cNvPr id="4" name="Slide Number Placeholder 3"/>
          <p:cNvSpPr>
            <a:spLocks noGrp="1"/>
          </p:cNvSpPr>
          <p:nvPr>
            <p:ph type="sldNum" sz="quarter" idx="15"/>
          </p:nvPr>
        </p:nvSpPr>
        <p:spPr/>
        <p:txBody>
          <a:bodyPr/>
          <a:lstStyle/>
          <a:p>
            <a:fld id="{32A2F39E-E4DB-494E-AB40-38356C65078C}" type="slidenum">
              <a:rPr lang="en-US" smtClean="0"/>
              <a:pPr/>
              <a:t>‹#›</a:t>
            </a:fld>
            <a:endParaRPr lang="en-US" dirty="0"/>
          </a:p>
        </p:txBody>
      </p:sp>
    </p:spTree>
    <p:extLst>
      <p:ext uri="{BB962C8B-B14F-4D97-AF65-F5344CB8AC3E}">
        <p14:creationId xmlns:p14="http://schemas.microsoft.com/office/powerpoint/2010/main" val="2924419976"/>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and Two Content Sections">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130024A6-45DD-0545-B18F-3DACE75CF9B6}"/>
              </a:ext>
            </a:extLst>
          </p:cNvPr>
          <p:cNvSpPr/>
          <p:nvPr userDrawn="1"/>
        </p:nvSpPr>
        <p:spPr>
          <a:xfrm>
            <a:off x="6198138" y="1224539"/>
            <a:ext cx="5785369" cy="52480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20" dirty="0">
              <a:solidFill>
                <a:schemeClr val="tx2"/>
              </a:solidFill>
            </a:endParaRPr>
          </a:p>
        </p:txBody>
      </p:sp>
      <p:sp>
        <p:nvSpPr>
          <p:cNvPr id="30" name="Title 1">
            <a:extLst>
              <a:ext uri="{FF2B5EF4-FFF2-40B4-BE49-F238E27FC236}">
                <a16:creationId xmlns:a16="http://schemas.microsoft.com/office/drawing/2014/main" id="{F4B6BF58-08A5-5A49-B149-F4FEA70A5BB8}"/>
              </a:ext>
            </a:extLst>
          </p:cNvPr>
          <p:cNvSpPr>
            <a:spLocks noGrp="1"/>
          </p:cNvSpPr>
          <p:nvPr>
            <p:ph type="title" hasCustomPrompt="1"/>
          </p:nvPr>
        </p:nvSpPr>
        <p:spPr>
          <a:xfrm>
            <a:off x="453446" y="140692"/>
            <a:ext cx="9503377" cy="919761"/>
          </a:xfrm>
        </p:spPr>
        <p:txBody>
          <a:bodyPr anchor="b">
            <a:normAutofit/>
          </a:bodyPr>
          <a:lstStyle>
            <a:lvl1pPr algn="l">
              <a:defRPr sz="2400"/>
            </a:lvl1pPr>
          </a:lstStyle>
          <a:p>
            <a:r>
              <a:rPr lang="en-US" dirty="0"/>
              <a:t>Main H Font: Arial Bold 24pt.</a:t>
            </a:r>
          </a:p>
        </p:txBody>
      </p:sp>
      <p:cxnSp>
        <p:nvCxnSpPr>
          <p:cNvPr id="32" name="Straight Connector 31">
            <a:extLst>
              <a:ext uri="{FF2B5EF4-FFF2-40B4-BE49-F238E27FC236}">
                <a16:creationId xmlns:a16="http://schemas.microsoft.com/office/drawing/2014/main" id="{76D8B157-FE2B-D543-A835-A1582600B25E}"/>
              </a:ext>
            </a:extLst>
          </p:cNvPr>
          <p:cNvCxnSpPr>
            <a:cxnSpLocks/>
          </p:cNvCxnSpPr>
          <p:nvPr userDrawn="1"/>
        </p:nvCxnSpPr>
        <p:spPr>
          <a:xfrm>
            <a:off x="208507" y="1061931"/>
            <a:ext cx="117749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39">
            <a:extLst>
              <a:ext uri="{FF2B5EF4-FFF2-40B4-BE49-F238E27FC236}">
                <a16:creationId xmlns:a16="http://schemas.microsoft.com/office/drawing/2014/main" id="{9F884766-BB2E-6040-A770-08374D6B2525}"/>
              </a:ext>
            </a:extLst>
          </p:cNvPr>
          <p:cNvSpPr>
            <a:spLocks noGrp="1"/>
          </p:cNvSpPr>
          <p:nvPr>
            <p:ph type="pic" sz="quarter" idx="12"/>
          </p:nvPr>
        </p:nvSpPr>
        <p:spPr>
          <a:xfrm>
            <a:off x="6526783" y="4711864"/>
            <a:ext cx="2406660" cy="1593787"/>
          </a:xfrm>
        </p:spPr>
        <p:txBody>
          <a:bodyPr/>
          <a:lstStyle/>
          <a:p>
            <a:r>
              <a:rPr lang="en-US"/>
              <a:t>Click icon to add picture</a:t>
            </a:r>
            <a:endParaRPr lang="en-US" dirty="0"/>
          </a:p>
        </p:txBody>
      </p:sp>
      <p:sp>
        <p:nvSpPr>
          <p:cNvPr id="43" name="Picture Placeholder 39">
            <a:extLst>
              <a:ext uri="{FF2B5EF4-FFF2-40B4-BE49-F238E27FC236}">
                <a16:creationId xmlns:a16="http://schemas.microsoft.com/office/drawing/2014/main" id="{8DFB1736-7A4A-5B42-ADF4-63E5C1749CF8}"/>
              </a:ext>
            </a:extLst>
          </p:cNvPr>
          <p:cNvSpPr>
            <a:spLocks noGrp="1"/>
          </p:cNvSpPr>
          <p:nvPr>
            <p:ph type="pic" sz="quarter" idx="13"/>
          </p:nvPr>
        </p:nvSpPr>
        <p:spPr>
          <a:xfrm>
            <a:off x="9306999" y="4701039"/>
            <a:ext cx="2406660" cy="1593787"/>
          </a:xfrm>
        </p:spPr>
        <p:txBody>
          <a:bodyPr/>
          <a:lstStyle/>
          <a:p>
            <a:r>
              <a:rPr lang="en-US"/>
              <a:t>Click icon to add picture</a:t>
            </a:r>
            <a:endParaRPr lang="en-US" dirty="0"/>
          </a:p>
        </p:txBody>
      </p:sp>
      <p:sp>
        <p:nvSpPr>
          <p:cNvPr id="52" name="Rectangle 51">
            <a:extLst>
              <a:ext uri="{FF2B5EF4-FFF2-40B4-BE49-F238E27FC236}">
                <a16:creationId xmlns:a16="http://schemas.microsoft.com/office/drawing/2014/main" id="{63FD4122-F672-4A49-A4BA-7ECE442097D6}"/>
              </a:ext>
            </a:extLst>
          </p:cNvPr>
          <p:cNvSpPr/>
          <p:nvPr userDrawn="1"/>
        </p:nvSpPr>
        <p:spPr>
          <a:xfrm>
            <a:off x="208509" y="1224539"/>
            <a:ext cx="5785369" cy="52480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20" dirty="0">
              <a:solidFill>
                <a:schemeClr val="tx2"/>
              </a:solidFill>
            </a:endParaRPr>
          </a:p>
        </p:txBody>
      </p:sp>
      <p:sp>
        <p:nvSpPr>
          <p:cNvPr id="70" name="Text Placeholder 47">
            <a:extLst>
              <a:ext uri="{FF2B5EF4-FFF2-40B4-BE49-F238E27FC236}">
                <a16:creationId xmlns:a16="http://schemas.microsoft.com/office/drawing/2014/main" id="{5FBFCF6E-5414-4E44-9368-01495F7D6D10}"/>
              </a:ext>
            </a:extLst>
          </p:cNvPr>
          <p:cNvSpPr>
            <a:spLocks noGrp="1"/>
          </p:cNvSpPr>
          <p:nvPr>
            <p:ph type="body" sz="quarter" idx="20" hasCustomPrompt="1"/>
          </p:nvPr>
        </p:nvSpPr>
        <p:spPr>
          <a:xfrm>
            <a:off x="453438" y="1951661"/>
            <a:ext cx="5347911" cy="2625295"/>
          </a:xfrm>
        </p:spPr>
        <p:txBody>
          <a:bodyPr>
            <a:normAutofit/>
          </a:bodyPr>
          <a:lstStyle>
            <a:lvl1pPr marL="0" indent="0">
              <a:lnSpc>
                <a:spcPct val="100000"/>
              </a:lnSpc>
              <a:spcAft>
                <a:spcPts val="600"/>
              </a:spcAft>
              <a:buNone/>
              <a:defRPr sz="1200"/>
            </a:lvl1pPr>
          </a:lstStyle>
          <a:p>
            <a:r>
              <a:rPr lang="en-US" sz="1260" dirty="0">
                <a:latin typeface="Arial" panose="020B0604020202020204" pitchFamily="34" charset="0"/>
                <a:cs typeface="Arial" panose="020B0604020202020204" pitchFamily="34" charset="0"/>
              </a:rPr>
              <a:t>Sometimes, you need to show two things on a page. By using duplicate gray box backgrounds, we help to create a hierarchy of content that is easy for the reader to consume. We can even include a photo. Sometimes, you need to show two things on a page. By using duplicate gray box backgrounds, we help to create a hierarchy of content that is easy for the reader to consume. Again, this will help with legibility.</a:t>
            </a:r>
          </a:p>
          <a:p>
            <a:endParaRPr lang="en-US" sz="1260" dirty="0">
              <a:latin typeface="Arial" panose="020B0604020202020204" pitchFamily="34" charset="0"/>
              <a:cs typeface="Arial" panose="020B0604020202020204" pitchFamily="34" charset="0"/>
            </a:endParaRPr>
          </a:p>
        </p:txBody>
      </p:sp>
      <p:sp>
        <p:nvSpPr>
          <p:cNvPr id="5" name="Text Placeholder 4"/>
          <p:cNvSpPr>
            <a:spLocks noGrp="1"/>
          </p:cNvSpPr>
          <p:nvPr>
            <p:ph type="body" sz="quarter" idx="21" hasCustomPrompt="1"/>
          </p:nvPr>
        </p:nvSpPr>
        <p:spPr>
          <a:xfrm>
            <a:off x="452974" y="1417522"/>
            <a:ext cx="5348817" cy="423719"/>
          </a:xfrm>
        </p:spPr>
        <p:txBody>
          <a:bodyPr>
            <a:normAutofit/>
          </a:bodyPr>
          <a:lstStyle>
            <a:lvl1pPr marL="0" indent="0">
              <a:buNone/>
              <a:defRPr sz="1600">
                <a:solidFill>
                  <a:schemeClr val="tx1"/>
                </a:solidFill>
              </a:defRPr>
            </a:lvl1pPr>
          </a:lstStyle>
          <a:p>
            <a:pPr lvl="0"/>
            <a:r>
              <a:rPr lang="en-US" dirty="0"/>
              <a:t>Header: Arial Regular 16pt.</a:t>
            </a:r>
          </a:p>
        </p:txBody>
      </p:sp>
      <p:sp>
        <p:nvSpPr>
          <p:cNvPr id="19" name="Text Placeholder 4"/>
          <p:cNvSpPr>
            <a:spLocks noGrp="1"/>
          </p:cNvSpPr>
          <p:nvPr>
            <p:ph type="body" sz="quarter" idx="22" hasCustomPrompt="1"/>
          </p:nvPr>
        </p:nvSpPr>
        <p:spPr>
          <a:xfrm>
            <a:off x="6404998" y="1417522"/>
            <a:ext cx="5348817" cy="423719"/>
          </a:xfrm>
        </p:spPr>
        <p:txBody>
          <a:bodyPr>
            <a:normAutofit/>
          </a:bodyPr>
          <a:lstStyle>
            <a:lvl1pPr marL="0" indent="0">
              <a:buNone/>
              <a:defRPr sz="1600">
                <a:solidFill>
                  <a:schemeClr val="tx1"/>
                </a:solidFill>
              </a:defRPr>
            </a:lvl1pPr>
          </a:lstStyle>
          <a:p>
            <a:pPr lvl="0"/>
            <a:r>
              <a:rPr lang="en-US" dirty="0"/>
              <a:t>Header: Arial Regular 16pt.</a:t>
            </a:r>
          </a:p>
        </p:txBody>
      </p:sp>
      <p:sp>
        <p:nvSpPr>
          <p:cNvPr id="2" name="Date Placeholder 1"/>
          <p:cNvSpPr>
            <a:spLocks noGrp="1"/>
          </p:cNvSpPr>
          <p:nvPr>
            <p:ph type="dt" sz="half" idx="24"/>
          </p:nvPr>
        </p:nvSpPr>
        <p:spPr/>
        <p:txBody>
          <a:bodyPr/>
          <a:lstStyle/>
          <a:p>
            <a:r>
              <a:rPr lang="en-US"/>
              <a:t>1/9/2020 File name here</a:t>
            </a:r>
            <a:endParaRPr lang="en-US" dirty="0"/>
          </a:p>
        </p:txBody>
      </p:sp>
      <p:sp>
        <p:nvSpPr>
          <p:cNvPr id="4" name="Slide Number Placeholder 3"/>
          <p:cNvSpPr>
            <a:spLocks noGrp="1"/>
          </p:cNvSpPr>
          <p:nvPr>
            <p:ph type="sldNum" sz="quarter" idx="26"/>
          </p:nvPr>
        </p:nvSpPr>
        <p:spPr/>
        <p:txBody>
          <a:bodyPr/>
          <a:lstStyle/>
          <a:p>
            <a:fld id="{32A2F39E-E4DB-494E-AB40-38356C65078C}" type="slidenum">
              <a:rPr lang="en-US" smtClean="0"/>
              <a:pPr/>
              <a:t>‹#›</a:t>
            </a:fld>
            <a:endParaRPr lang="en-US" dirty="0"/>
          </a:p>
        </p:txBody>
      </p:sp>
      <p:sp>
        <p:nvSpPr>
          <p:cNvPr id="17" name="Text Placeholder 47">
            <a:extLst>
              <a:ext uri="{FF2B5EF4-FFF2-40B4-BE49-F238E27FC236}">
                <a16:creationId xmlns:a16="http://schemas.microsoft.com/office/drawing/2014/main" id="{5FBFCF6E-5414-4E44-9368-01495F7D6D10}"/>
              </a:ext>
            </a:extLst>
          </p:cNvPr>
          <p:cNvSpPr>
            <a:spLocks noGrp="1"/>
          </p:cNvSpPr>
          <p:nvPr>
            <p:ph type="body" sz="quarter" idx="27" hasCustomPrompt="1"/>
          </p:nvPr>
        </p:nvSpPr>
        <p:spPr>
          <a:xfrm>
            <a:off x="6405905" y="1951661"/>
            <a:ext cx="5347911" cy="2625295"/>
          </a:xfrm>
        </p:spPr>
        <p:txBody>
          <a:bodyPr>
            <a:normAutofit/>
          </a:bodyPr>
          <a:lstStyle>
            <a:lvl1pPr marL="0" indent="0">
              <a:lnSpc>
                <a:spcPct val="100000"/>
              </a:lnSpc>
              <a:spcAft>
                <a:spcPts val="600"/>
              </a:spcAft>
              <a:buNone/>
              <a:defRPr sz="1200"/>
            </a:lvl1pPr>
          </a:lstStyle>
          <a:p>
            <a:r>
              <a:rPr lang="en-US" sz="1260" dirty="0">
                <a:latin typeface="Arial" panose="020B0604020202020204" pitchFamily="34" charset="0"/>
                <a:cs typeface="Arial" panose="020B0604020202020204" pitchFamily="34" charset="0"/>
              </a:rPr>
              <a:t>Sometimes, you need to show two things on a page. By using duplicate gray box backgrounds, we help to create a hierarchy of content that is easy for the reader to consume. We can even include a photo. Sometimes, you need to show two things on a page. By using duplicate gray box backgrounds, we help to create a hierarchy of content that is easy for the reader to consume. Again, this will help with legibility.</a:t>
            </a:r>
          </a:p>
          <a:p>
            <a:endParaRPr lang="en-US" sz="126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0327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539473" y="2271401"/>
            <a:ext cx="9063819" cy="2315223"/>
          </a:xfrm>
        </p:spPr>
        <p:txBody>
          <a:bodyPr anchor="ctr">
            <a:noAutofit/>
          </a:bodyPr>
          <a:lstStyle>
            <a:lvl1pPr marL="0" marR="0" indent="0" algn="l" defTabSz="617147" rtl="0" eaLnBrk="1" fontAlgn="auto" latinLnBrk="0" hangingPunct="1">
              <a:lnSpc>
                <a:spcPct val="90000"/>
              </a:lnSpc>
              <a:spcBef>
                <a:spcPts val="1200"/>
              </a:spcBef>
              <a:spcAft>
                <a:spcPts val="0"/>
              </a:spcAft>
              <a:buClrTx/>
              <a:buSzTx/>
              <a:buFont typeface="Arial" panose="020B0604020202020204" pitchFamily="34" charset="0"/>
              <a:buNone/>
              <a:tabLst/>
              <a:defRPr sz="3200" b="1" baseline="0">
                <a:solidFill>
                  <a:sysClr val="windowText" lastClr="000000"/>
                </a:solidFill>
              </a:defRPr>
            </a:lvl1pPr>
            <a:lvl2pPr marL="308575" indent="0">
              <a:buNone/>
              <a:defRPr sz="945"/>
            </a:lvl2pPr>
            <a:lvl3pPr marL="617147" indent="0">
              <a:buNone/>
              <a:defRPr sz="811"/>
            </a:lvl3pPr>
            <a:lvl4pPr marL="925720" indent="0">
              <a:buNone/>
              <a:defRPr sz="675"/>
            </a:lvl4pPr>
            <a:lvl5pPr marL="1234294" indent="0">
              <a:buNone/>
              <a:defRPr sz="675"/>
            </a:lvl5pPr>
            <a:lvl6pPr marL="1542867" indent="0">
              <a:buNone/>
              <a:defRPr sz="675"/>
            </a:lvl6pPr>
            <a:lvl7pPr marL="1851438" indent="0">
              <a:buNone/>
              <a:defRPr sz="675"/>
            </a:lvl7pPr>
            <a:lvl8pPr marL="2160011" indent="0">
              <a:buNone/>
              <a:defRPr sz="675"/>
            </a:lvl8pPr>
            <a:lvl9pPr marL="2468585" indent="0">
              <a:buNone/>
              <a:defRPr sz="675"/>
            </a:lvl9pPr>
          </a:lstStyle>
          <a:p>
            <a:pPr marL="0" marR="0" lvl="0" indent="0" algn="l" defTabSz="617147" rtl="0" eaLnBrk="1" fontAlgn="auto" latinLnBrk="0" hangingPunct="1">
              <a:lnSpc>
                <a:spcPct val="90000"/>
              </a:lnSpc>
              <a:spcBef>
                <a:spcPts val="675"/>
              </a:spcBef>
              <a:spcAft>
                <a:spcPts val="0"/>
              </a:spcAft>
              <a:buClrTx/>
              <a:buSzTx/>
              <a:buFont typeface="Arial" panose="020B0604020202020204" pitchFamily="34" charset="0"/>
              <a:buNone/>
              <a:tabLst/>
              <a:defRPr/>
            </a:pPr>
            <a:r>
              <a:rPr lang="en-US" dirty="0"/>
              <a:t>Section Break</a:t>
            </a:r>
          </a:p>
        </p:txBody>
      </p:sp>
      <p:sp>
        <p:nvSpPr>
          <p:cNvPr id="2" name="Date Placeholder 1"/>
          <p:cNvSpPr>
            <a:spLocks noGrp="1"/>
          </p:cNvSpPr>
          <p:nvPr>
            <p:ph type="dt" sz="half" idx="13"/>
          </p:nvPr>
        </p:nvSpPr>
        <p:spPr/>
        <p:txBody>
          <a:bodyPr/>
          <a:lstStyle/>
          <a:p>
            <a:r>
              <a:rPr lang="en-US"/>
              <a:t>1/9/2020 File name here</a:t>
            </a:r>
            <a:endParaRPr lang="en-US" dirty="0"/>
          </a:p>
        </p:txBody>
      </p:sp>
      <p:sp>
        <p:nvSpPr>
          <p:cNvPr id="5" name="Slide Number Placeholder 4"/>
          <p:cNvSpPr>
            <a:spLocks noGrp="1"/>
          </p:cNvSpPr>
          <p:nvPr>
            <p:ph type="sldNum" sz="quarter" idx="15"/>
          </p:nvPr>
        </p:nvSpPr>
        <p:spPr/>
        <p:txBody>
          <a:bodyPr/>
          <a:lstStyle/>
          <a:p>
            <a:fld id="{32A2F39E-E4DB-494E-AB40-38356C65078C}" type="slidenum">
              <a:rPr lang="en-US" smtClean="0"/>
              <a:pPr/>
              <a:t>‹#›</a:t>
            </a:fld>
            <a:endParaRPr lang="en-US" dirty="0"/>
          </a:p>
        </p:txBody>
      </p:sp>
    </p:spTree>
    <p:extLst>
      <p:ext uri="{BB962C8B-B14F-4D97-AF65-F5344CB8AC3E}">
        <p14:creationId xmlns:p14="http://schemas.microsoft.com/office/powerpoint/2010/main" val="623286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3" y="365129"/>
            <a:ext cx="813555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34"/>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1">
            <a:extLst>
              <a:ext uri="{FF2B5EF4-FFF2-40B4-BE49-F238E27FC236}">
                <a16:creationId xmlns:a16="http://schemas.microsoft.com/office/drawing/2014/main" id="{3886CE9E-EB04-DC49-B621-EC8CE09B64E2}"/>
              </a:ext>
            </a:extLst>
          </p:cNvPr>
          <p:cNvSpPr>
            <a:spLocks noGrp="1"/>
          </p:cNvSpPr>
          <p:nvPr>
            <p:ph type="sldNum" sz="quarter" idx="4"/>
          </p:nvPr>
        </p:nvSpPr>
        <p:spPr>
          <a:xfrm>
            <a:off x="263021" y="6472555"/>
            <a:ext cx="535775" cy="365125"/>
          </a:xfrm>
          <a:prstGeom prst="rect">
            <a:avLst/>
          </a:prstGeom>
        </p:spPr>
        <p:txBody>
          <a:bodyPr anchor="ctr" anchorCtr="0"/>
          <a:lstStyle>
            <a:lvl1pPr>
              <a:defRPr sz="900">
                <a:solidFill>
                  <a:schemeClr val="tx2">
                    <a:lumMod val="50000"/>
                    <a:lumOff val="50000"/>
                  </a:schemeClr>
                </a:solidFill>
              </a:defRPr>
            </a:lvl1pPr>
          </a:lstStyle>
          <a:p>
            <a:fld id="{32A2F39E-E4DB-494E-AB40-38356C65078C}" type="slidenum">
              <a:rPr lang="en-US" smtClean="0"/>
              <a:pPr/>
              <a:t>‹#›</a:t>
            </a:fld>
            <a:endParaRPr lang="en-US" dirty="0"/>
          </a:p>
        </p:txBody>
      </p:sp>
      <p:sp>
        <p:nvSpPr>
          <p:cNvPr id="8" name="Date Placeholder 3"/>
          <p:cNvSpPr>
            <a:spLocks noGrp="1"/>
          </p:cNvSpPr>
          <p:nvPr>
            <p:ph type="dt" sz="half" idx="2"/>
          </p:nvPr>
        </p:nvSpPr>
        <p:spPr>
          <a:xfrm>
            <a:off x="812800" y="6472558"/>
            <a:ext cx="2743200" cy="366183"/>
          </a:xfrm>
          <a:prstGeom prst="rect">
            <a:avLst/>
          </a:prstGeom>
        </p:spPr>
        <p:txBody>
          <a:bodyPr vert="horz" lIns="91440" tIns="45720" rIns="91440" bIns="45720" rtlCol="0" anchor="ctr"/>
          <a:lstStyle>
            <a:lvl1pPr algn="l">
              <a:defRPr sz="700">
                <a:solidFill>
                  <a:schemeClr val="tx2">
                    <a:lumMod val="50000"/>
                    <a:lumOff val="50000"/>
                  </a:schemeClr>
                </a:solidFill>
              </a:defRPr>
            </a:lvl1pPr>
          </a:lstStyle>
          <a:p>
            <a:r>
              <a:rPr lang="en-US"/>
              <a:t>1/9/2020 File name here</a:t>
            </a:r>
            <a:endParaRPr lang="en-US" dirty="0"/>
          </a:p>
        </p:txBody>
      </p:sp>
      <p:sp>
        <p:nvSpPr>
          <p:cNvPr id="10" name="Footer Placeholder 4">
            <a:extLst>
              <a:ext uri="{FF2B5EF4-FFF2-40B4-BE49-F238E27FC236}">
                <a16:creationId xmlns:a16="http://schemas.microsoft.com/office/drawing/2014/main" id="{5B38A006-D3EA-5649-B396-723AD345A28E}"/>
              </a:ext>
            </a:extLst>
          </p:cNvPr>
          <p:cNvSpPr>
            <a:spLocks noGrp="1"/>
          </p:cNvSpPr>
          <p:nvPr>
            <p:ph type="ftr" sz="quarter" idx="3"/>
          </p:nvPr>
        </p:nvSpPr>
        <p:spPr>
          <a:xfrm>
            <a:off x="2083802" y="6635661"/>
            <a:ext cx="8024409" cy="213333"/>
          </a:xfrm>
          <a:prstGeom prst="rect">
            <a:avLst/>
          </a:prstGeom>
        </p:spPr>
        <p:txBody>
          <a:bodyPr vert="horz" lIns="91440" tIns="45720" rIns="91440" bIns="45720" rtlCol="0" anchor="ctr"/>
          <a:lstStyle>
            <a:lvl1pPr algn="ctr">
              <a:defRPr sz="600">
                <a:solidFill>
                  <a:srgbClr val="FF0000"/>
                </a:solidFill>
                <a:latin typeface="Arial" panose="020B0604020202020204" pitchFamily="34" charset="0"/>
                <a:cs typeface="Arial" panose="020B0604020202020204" pitchFamily="34" charset="0"/>
              </a:defRPr>
            </a:lvl1pPr>
          </a:lstStyle>
          <a:p>
            <a:pPr lvl="0"/>
            <a:r>
              <a:rPr lang="en-US" dirty="0"/>
              <a:t>Mark pages according to the proprietary level of information as described in Company Procedure J103 (or remove)</a:t>
            </a:r>
          </a:p>
        </p:txBody>
      </p:sp>
    </p:spTree>
    <p:extLst>
      <p:ext uri="{BB962C8B-B14F-4D97-AF65-F5344CB8AC3E}">
        <p14:creationId xmlns:p14="http://schemas.microsoft.com/office/powerpoint/2010/main" val="800378921"/>
      </p:ext>
    </p:extLst>
  </p:cSld>
  <p:clrMap bg1="lt1" tx1="dk1" bg2="lt2" tx2="dk2" accent1="accent1" accent2="accent2" accent3="accent3" accent4="accent4" accent5="accent5" accent6="accent6" hlink="hlink" folHlink="folHlink"/>
  <p:sldLayoutIdLst>
    <p:sldLayoutId id="2147483661" r:id="rId1"/>
    <p:sldLayoutId id="2147483696" r:id="rId2"/>
    <p:sldLayoutId id="2147483697" r:id="rId3"/>
    <p:sldLayoutId id="2147483731" r:id="rId4"/>
    <p:sldLayoutId id="2147483732" r:id="rId5"/>
    <p:sldLayoutId id="2147483683" r:id="rId6"/>
    <p:sldLayoutId id="2147483680" r:id="rId7"/>
    <p:sldLayoutId id="2147483700" r:id="rId8"/>
  </p:sldLayoutIdLst>
  <p:hf hdr="0" dt="0"/>
  <p:txStyles>
    <p:titleStyle>
      <a:lvl1pPr algn="l" defTabSz="617147" rtl="0" eaLnBrk="1" latinLnBrk="0" hangingPunct="1">
        <a:lnSpc>
          <a:spcPct val="90000"/>
        </a:lnSpc>
        <a:spcBef>
          <a:spcPct val="0"/>
        </a:spcBef>
        <a:buNone/>
        <a:defRPr sz="3200" b="1" kern="1200">
          <a:solidFill>
            <a:srgbClr val="00269A"/>
          </a:solidFill>
          <a:latin typeface="+mj-lt"/>
          <a:ea typeface="+mj-ea"/>
          <a:cs typeface="+mj-cs"/>
        </a:defRPr>
      </a:lvl1pPr>
    </p:titleStyle>
    <p:body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147" rtl="0" eaLnBrk="1" latinLnBrk="0" hangingPunct="1">
        <a:defRPr sz="1215" kern="1200">
          <a:solidFill>
            <a:schemeClr val="tx1"/>
          </a:solidFill>
          <a:latin typeface="+mn-lt"/>
          <a:ea typeface="+mn-ea"/>
          <a:cs typeface="+mn-cs"/>
        </a:defRPr>
      </a:lvl1pPr>
      <a:lvl2pPr marL="308575" algn="l" defTabSz="617147" rtl="0" eaLnBrk="1" latinLnBrk="0" hangingPunct="1">
        <a:defRPr sz="1215" kern="1200">
          <a:solidFill>
            <a:schemeClr val="tx1"/>
          </a:solidFill>
          <a:latin typeface="+mn-lt"/>
          <a:ea typeface="+mn-ea"/>
          <a:cs typeface="+mn-cs"/>
        </a:defRPr>
      </a:lvl2pPr>
      <a:lvl3pPr marL="617147" algn="l" defTabSz="617147" rtl="0" eaLnBrk="1" latinLnBrk="0" hangingPunct="1">
        <a:defRPr sz="1215" kern="1200">
          <a:solidFill>
            <a:schemeClr val="tx1"/>
          </a:solidFill>
          <a:latin typeface="+mn-lt"/>
          <a:ea typeface="+mn-ea"/>
          <a:cs typeface="+mn-cs"/>
        </a:defRPr>
      </a:lvl3pPr>
      <a:lvl4pPr marL="925720" algn="l" defTabSz="617147" rtl="0" eaLnBrk="1" latinLnBrk="0" hangingPunct="1">
        <a:defRPr sz="1215" kern="1200">
          <a:solidFill>
            <a:schemeClr val="tx1"/>
          </a:solidFill>
          <a:latin typeface="+mn-lt"/>
          <a:ea typeface="+mn-ea"/>
          <a:cs typeface="+mn-cs"/>
        </a:defRPr>
      </a:lvl4pPr>
      <a:lvl5pPr marL="1234294" algn="l" defTabSz="617147" rtl="0" eaLnBrk="1" latinLnBrk="0" hangingPunct="1">
        <a:defRPr sz="1215" kern="1200">
          <a:solidFill>
            <a:schemeClr val="tx1"/>
          </a:solidFill>
          <a:latin typeface="+mn-lt"/>
          <a:ea typeface="+mn-ea"/>
          <a:cs typeface="+mn-cs"/>
        </a:defRPr>
      </a:lvl5pPr>
      <a:lvl6pPr marL="1542867" algn="l" defTabSz="617147" rtl="0" eaLnBrk="1" latinLnBrk="0" hangingPunct="1">
        <a:defRPr sz="1215" kern="1200">
          <a:solidFill>
            <a:schemeClr val="tx1"/>
          </a:solidFill>
          <a:latin typeface="+mn-lt"/>
          <a:ea typeface="+mn-ea"/>
          <a:cs typeface="+mn-cs"/>
        </a:defRPr>
      </a:lvl6pPr>
      <a:lvl7pPr marL="1851438" algn="l" defTabSz="617147" rtl="0" eaLnBrk="1" latinLnBrk="0" hangingPunct="1">
        <a:defRPr sz="1215" kern="1200">
          <a:solidFill>
            <a:schemeClr val="tx1"/>
          </a:solidFill>
          <a:latin typeface="+mn-lt"/>
          <a:ea typeface="+mn-ea"/>
          <a:cs typeface="+mn-cs"/>
        </a:defRPr>
      </a:lvl7pPr>
      <a:lvl8pPr marL="2160011" algn="l" defTabSz="617147" rtl="0" eaLnBrk="1" latinLnBrk="0" hangingPunct="1">
        <a:defRPr sz="1215" kern="1200">
          <a:solidFill>
            <a:schemeClr val="tx1"/>
          </a:solidFill>
          <a:latin typeface="+mn-lt"/>
          <a:ea typeface="+mn-ea"/>
          <a:cs typeface="+mn-cs"/>
        </a:defRPr>
      </a:lvl8pPr>
      <a:lvl9pPr marL="2468585" algn="l" defTabSz="617147" rtl="0" eaLnBrk="1" latinLnBrk="0" hangingPunct="1">
        <a:defRPr sz="1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37.gif"/><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jpeg"/><Relationship Id="rId7" Type="http://schemas.openxmlformats.org/officeDocument/2006/relationships/diagramQuickStyle" Target="../diagrams/quickStyle3.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png"/><Relationship Id="rId9" Type="http://schemas.microsoft.com/office/2007/relationships/diagramDrawing" Target="../diagrams/drawing3.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38.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40.gif"/></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43.emf"/><Relationship Id="rId2" Type="http://schemas.openxmlformats.org/officeDocument/2006/relationships/image" Target="../media/image242.emf"/><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44.emf"/></Relationships>
</file>

<file path=ppt/slides/_rels/slide25.xml.rels><?xml version="1.0" encoding="UTF-8" standalone="yes"?>
<Relationships xmlns="http://schemas.openxmlformats.org/package/2006/relationships"><Relationship Id="rId3" Type="http://schemas.openxmlformats.org/officeDocument/2006/relationships/image" Target="../media/image246.emf"/><Relationship Id="rId7" Type="http://schemas.openxmlformats.org/officeDocument/2006/relationships/image" Target="../media/image3.png"/><Relationship Id="rId2"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248.emf"/><Relationship Id="rId4" Type="http://schemas.openxmlformats.org/officeDocument/2006/relationships/image" Target="../media/image247.emf"/></Relationships>
</file>

<file path=ppt/slides/_rels/slide26.xml.rels><?xml version="1.0" encoding="UTF-8" standalone="yes"?>
<Relationships xmlns="http://schemas.openxmlformats.org/package/2006/relationships"><Relationship Id="rId3" Type="http://schemas.openxmlformats.org/officeDocument/2006/relationships/image" Target="../media/image250.emf"/><Relationship Id="rId2" Type="http://schemas.openxmlformats.org/officeDocument/2006/relationships/image" Target="../media/image249.emf"/><Relationship Id="rId1" Type="http://schemas.openxmlformats.org/officeDocument/2006/relationships/slideLayout" Target="../slideLayouts/slideLayout2.xml"/><Relationship Id="rId4" Type="http://schemas.openxmlformats.org/officeDocument/2006/relationships/image" Target="../media/image251.emf"/></Relationships>
</file>

<file path=ppt/slides/_rels/slide27.xml.rels><?xml version="1.0" encoding="UTF-8" standalone="yes"?>
<Relationships xmlns="http://schemas.openxmlformats.org/package/2006/relationships"><Relationship Id="rId3" Type="http://schemas.openxmlformats.org/officeDocument/2006/relationships/image" Target="../media/image253.emf"/><Relationship Id="rId7" Type="http://schemas.openxmlformats.org/officeDocument/2006/relationships/image" Target="../media/image3.png"/><Relationship Id="rId2" Type="http://schemas.openxmlformats.org/officeDocument/2006/relationships/image" Target="../media/image252.emf"/><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255.emf"/><Relationship Id="rId4" Type="http://schemas.openxmlformats.org/officeDocument/2006/relationships/image" Target="../media/image254.emf"/></Relationships>
</file>

<file path=ppt/slides/_rels/slide28.xml.rels><?xml version="1.0" encoding="UTF-8" standalone="yes"?>
<Relationships xmlns="http://schemas.openxmlformats.org/package/2006/relationships"><Relationship Id="rId3" Type="http://schemas.openxmlformats.org/officeDocument/2006/relationships/image" Target="../media/image257.emf"/><Relationship Id="rId7" Type="http://schemas.openxmlformats.org/officeDocument/2006/relationships/image" Target="../media/image3.png"/><Relationship Id="rId2" Type="http://schemas.openxmlformats.org/officeDocument/2006/relationships/image" Target="../media/image256.emf"/><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259.emf"/><Relationship Id="rId4" Type="http://schemas.openxmlformats.org/officeDocument/2006/relationships/image" Target="../media/image258.emf"/></Relationships>
</file>

<file path=ppt/slides/_rels/slide29.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261.emf"/><Relationship Id="rId7" Type="http://schemas.openxmlformats.org/officeDocument/2006/relationships/image" Target="../media/image265.emf"/><Relationship Id="rId2" Type="http://schemas.openxmlformats.org/officeDocument/2006/relationships/image" Target="../media/image260.emf"/><Relationship Id="rId1" Type="http://schemas.openxmlformats.org/officeDocument/2006/relationships/slideLayout" Target="../slideLayouts/slideLayout6.xml"/><Relationship Id="rId6" Type="http://schemas.openxmlformats.org/officeDocument/2006/relationships/image" Target="../media/image264.emf"/><Relationship Id="rId5" Type="http://schemas.openxmlformats.org/officeDocument/2006/relationships/image" Target="../media/image263.emf"/><Relationship Id="rId4" Type="http://schemas.openxmlformats.org/officeDocument/2006/relationships/image" Target="../media/image262.emf"/><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267.emf"/><Relationship Id="rId7" Type="http://schemas.openxmlformats.org/officeDocument/2006/relationships/image" Target="../media/image270.emf"/><Relationship Id="rId2" Type="http://schemas.openxmlformats.org/officeDocument/2006/relationships/image" Target="../media/image266.emf"/><Relationship Id="rId1" Type="http://schemas.openxmlformats.org/officeDocument/2006/relationships/slideLayout" Target="../slideLayouts/slideLayout2.xml"/><Relationship Id="rId6" Type="http://schemas.openxmlformats.org/officeDocument/2006/relationships/image" Target="../media/image780.png"/><Relationship Id="rId5" Type="http://schemas.openxmlformats.org/officeDocument/2006/relationships/image" Target="../media/image269.emf"/><Relationship Id="rId4" Type="http://schemas.openxmlformats.org/officeDocument/2006/relationships/image" Target="../media/image268.emf"/></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820.png"/><Relationship Id="rId1" Type="http://schemas.openxmlformats.org/officeDocument/2006/relationships/slideLayout" Target="../slideLayouts/slideLayout2.xml"/><Relationship Id="rId4" Type="http://schemas.openxmlformats.org/officeDocument/2006/relationships/image" Target="../media/image251.emf"/></Relationships>
</file>

<file path=ppt/slides/_rels/slide33.xml.rels><?xml version="1.0" encoding="UTF-8" standalone="yes"?>
<Relationships xmlns="http://schemas.openxmlformats.org/package/2006/relationships"><Relationship Id="rId3" Type="http://schemas.openxmlformats.org/officeDocument/2006/relationships/image" Target="../media/image273.emf"/><Relationship Id="rId2" Type="http://schemas.openxmlformats.org/officeDocument/2006/relationships/image" Target="../media/image272.png"/><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74.emf"/></Relationships>
</file>

<file path=ppt/slides/_rels/slide34.xml.rels><?xml version="1.0" encoding="UTF-8" standalone="yes"?>
<Relationships xmlns="http://schemas.openxmlformats.org/package/2006/relationships"><Relationship Id="rId3" Type="http://schemas.openxmlformats.org/officeDocument/2006/relationships/image" Target="../media/image258.emf"/><Relationship Id="rId2" Type="http://schemas.openxmlformats.org/officeDocument/2006/relationships/image" Target="../media/image25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6.emf"/><Relationship Id="rId2" Type="http://schemas.openxmlformats.org/officeDocument/2006/relationships/image" Target="../media/image275.emf"/><Relationship Id="rId1" Type="http://schemas.openxmlformats.org/officeDocument/2006/relationships/slideLayout" Target="../slideLayouts/slideLayout2.xml"/><Relationship Id="rId6" Type="http://schemas.openxmlformats.org/officeDocument/2006/relationships/image" Target="../media/image278.emf"/><Relationship Id="rId5" Type="http://schemas.openxmlformats.org/officeDocument/2006/relationships/image" Target="../media/image277.emf"/><Relationship Id="rId4" Type="http://schemas.openxmlformats.org/officeDocument/2006/relationships/image" Target="../media/image890.png"/></Relationships>
</file>

<file path=ppt/slides/_rels/slide36.x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image" Target="../media/image279.emf"/><Relationship Id="rId1" Type="http://schemas.openxmlformats.org/officeDocument/2006/relationships/slideLayout" Target="../slideLayouts/slideLayout2.xml"/><Relationship Id="rId6" Type="http://schemas.openxmlformats.org/officeDocument/2006/relationships/image" Target="../media/image283.emf"/><Relationship Id="rId5" Type="http://schemas.openxmlformats.org/officeDocument/2006/relationships/image" Target="../media/image282.emf"/><Relationship Id="rId4" Type="http://schemas.openxmlformats.org/officeDocument/2006/relationships/image" Target="../media/image281.emf"/></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4.em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jcs.mil/Doctrine/Joint-Doctrine-Pubs/3-0-Operations-Series/" TargetMode="External"/><Relationship Id="rId7" Type="http://schemas.openxmlformats.org/officeDocument/2006/relationships/image" Target="../media/image2.jpeg"/><Relationship Id="rId2" Type="http://schemas.openxmlformats.org/officeDocument/2006/relationships/hyperlink" Target="https://www.hsdl.org/?abstract&amp;did=469779" TargetMode="External"/><Relationship Id="rId1" Type="http://schemas.openxmlformats.org/officeDocument/2006/relationships/slideLayout" Target="../slideLayouts/slideLayout2.xml"/><Relationship Id="rId6" Type="http://schemas.openxmlformats.org/officeDocument/2006/relationships/hyperlink" Target="https://www.radartutorial.eu/16.eccm/ja05.en.html" TargetMode="External"/><Relationship Id="rId5" Type="http://schemas.openxmlformats.org/officeDocument/2006/relationships/hyperlink" Target="http://falcon.blu3wolf.com/Docs/Electronic-Warfare-Fundamentals.pdf" TargetMode="External"/><Relationship Id="rId4" Type="http://schemas.openxmlformats.org/officeDocument/2006/relationships/hyperlink" Target="https://apps.dtic.mil/dtic/tr/fulltext/u2/a617071.pdf" TargetMode="Externa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image" Target="../media/image25.png"/><Relationship Id="rId3" Type="http://schemas.openxmlformats.org/officeDocument/2006/relationships/image" Target="../media/image2.jpeg"/><Relationship Id="rId7" Type="http://schemas.openxmlformats.org/officeDocument/2006/relationships/diagramQuickStyle" Target="../diagrams/quickStyle2.xml"/><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Layout" Target="../diagrams/layout2.xml"/><Relationship Id="rId11" Type="http://schemas.openxmlformats.org/officeDocument/2006/relationships/image" Target="../media/image23.png"/><Relationship Id="rId5" Type="http://schemas.openxmlformats.org/officeDocument/2006/relationships/diagramData" Target="../diagrams/data2.xml"/><Relationship Id="rId10" Type="http://schemas.openxmlformats.org/officeDocument/2006/relationships/image" Target="../media/image22.png"/><Relationship Id="rId4" Type="http://schemas.openxmlformats.org/officeDocument/2006/relationships/image" Target="../media/image3.png"/><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png"/><Relationship Id="rId3" Type="http://schemas.openxmlformats.org/officeDocument/2006/relationships/slideLayout" Target="../slideLayouts/slideLayout5.xml"/><Relationship Id="rId7" Type="http://schemas.openxmlformats.org/officeDocument/2006/relationships/image" Target="../media/image26.png"/><Relationship Id="rId12" Type="http://schemas.openxmlformats.org/officeDocument/2006/relationships/image" Target="../media/image30.gif"/><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3.png"/><Relationship Id="rId11" Type="http://schemas.openxmlformats.org/officeDocument/2006/relationships/image" Target="../media/image1410.png"/><Relationship Id="rId5" Type="http://schemas.openxmlformats.org/officeDocument/2006/relationships/image" Target="../media/image2.jpeg"/><Relationship Id="rId10" Type="http://schemas.openxmlformats.org/officeDocument/2006/relationships/image" Target="../media/image29.png"/><Relationship Id="rId4" Type="http://schemas.openxmlformats.org/officeDocument/2006/relationships/notesSlide" Target="../notesSlides/notesSlide6.xml"/><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117" Type="http://schemas.openxmlformats.org/officeDocument/2006/relationships/image" Target="../media/image144.png"/><Relationship Id="rId21" Type="http://schemas.openxmlformats.org/officeDocument/2006/relationships/image" Target="../media/image48.png"/><Relationship Id="rId42" Type="http://schemas.openxmlformats.org/officeDocument/2006/relationships/image" Target="../media/image69.png"/><Relationship Id="rId63" Type="http://schemas.openxmlformats.org/officeDocument/2006/relationships/image" Target="../media/image90.png"/><Relationship Id="rId84" Type="http://schemas.openxmlformats.org/officeDocument/2006/relationships/image" Target="../media/image111.png"/><Relationship Id="rId138" Type="http://schemas.openxmlformats.org/officeDocument/2006/relationships/image" Target="../media/image165.png"/><Relationship Id="rId159" Type="http://schemas.openxmlformats.org/officeDocument/2006/relationships/image" Target="../media/image186.png"/><Relationship Id="rId170" Type="http://schemas.openxmlformats.org/officeDocument/2006/relationships/image" Target="../media/image197.png"/><Relationship Id="rId191" Type="http://schemas.openxmlformats.org/officeDocument/2006/relationships/image" Target="../media/image218.png"/><Relationship Id="rId196" Type="http://schemas.openxmlformats.org/officeDocument/2006/relationships/image" Target="../media/image223.png"/><Relationship Id="rId200" Type="http://schemas.openxmlformats.org/officeDocument/2006/relationships/image" Target="../media/image227.png"/><Relationship Id="rId16" Type="http://schemas.openxmlformats.org/officeDocument/2006/relationships/image" Target="../media/image43.png"/><Relationship Id="rId107" Type="http://schemas.openxmlformats.org/officeDocument/2006/relationships/image" Target="../media/image134.png"/><Relationship Id="rId11" Type="http://schemas.openxmlformats.org/officeDocument/2006/relationships/image" Target="../media/image38.png"/><Relationship Id="rId32" Type="http://schemas.openxmlformats.org/officeDocument/2006/relationships/image" Target="../media/image59.png"/><Relationship Id="rId37" Type="http://schemas.openxmlformats.org/officeDocument/2006/relationships/image" Target="../media/image64.png"/><Relationship Id="rId53" Type="http://schemas.openxmlformats.org/officeDocument/2006/relationships/image" Target="../media/image80.png"/><Relationship Id="rId58" Type="http://schemas.openxmlformats.org/officeDocument/2006/relationships/image" Target="../media/image85.png"/><Relationship Id="rId74" Type="http://schemas.openxmlformats.org/officeDocument/2006/relationships/image" Target="../media/image101.png"/><Relationship Id="rId79" Type="http://schemas.openxmlformats.org/officeDocument/2006/relationships/image" Target="../media/image106.png"/><Relationship Id="rId102" Type="http://schemas.openxmlformats.org/officeDocument/2006/relationships/image" Target="../media/image129.png"/><Relationship Id="rId123" Type="http://schemas.openxmlformats.org/officeDocument/2006/relationships/image" Target="../media/image150.png"/><Relationship Id="rId128" Type="http://schemas.openxmlformats.org/officeDocument/2006/relationships/image" Target="../media/image155.png"/><Relationship Id="rId144" Type="http://schemas.openxmlformats.org/officeDocument/2006/relationships/image" Target="../media/image171.png"/><Relationship Id="rId149" Type="http://schemas.openxmlformats.org/officeDocument/2006/relationships/image" Target="../media/image176.png"/><Relationship Id="rId5" Type="http://schemas.openxmlformats.org/officeDocument/2006/relationships/image" Target="../media/image32.png"/><Relationship Id="rId90" Type="http://schemas.openxmlformats.org/officeDocument/2006/relationships/image" Target="../media/image117.png"/><Relationship Id="rId95" Type="http://schemas.openxmlformats.org/officeDocument/2006/relationships/image" Target="../media/image122.png"/><Relationship Id="rId160" Type="http://schemas.openxmlformats.org/officeDocument/2006/relationships/image" Target="../media/image187.png"/><Relationship Id="rId165" Type="http://schemas.openxmlformats.org/officeDocument/2006/relationships/image" Target="../media/image192.png"/><Relationship Id="rId181" Type="http://schemas.openxmlformats.org/officeDocument/2006/relationships/image" Target="../media/image208.png"/><Relationship Id="rId186" Type="http://schemas.openxmlformats.org/officeDocument/2006/relationships/image" Target="../media/image213.png"/><Relationship Id="rId22" Type="http://schemas.openxmlformats.org/officeDocument/2006/relationships/image" Target="../media/image49.png"/><Relationship Id="rId27" Type="http://schemas.openxmlformats.org/officeDocument/2006/relationships/image" Target="../media/image54.png"/><Relationship Id="rId43" Type="http://schemas.openxmlformats.org/officeDocument/2006/relationships/image" Target="../media/image70.png"/><Relationship Id="rId48" Type="http://schemas.openxmlformats.org/officeDocument/2006/relationships/image" Target="../media/image75.png"/><Relationship Id="rId64" Type="http://schemas.openxmlformats.org/officeDocument/2006/relationships/image" Target="../media/image91.png"/><Relationship Id="rId69" Type="http://schemas.openxmlformats.org/officeDocument/2006/relationships/image" Target="../media/image96.png"/><Relationship Id="rId113" Type="http://schemas.openxmlformats.org/officeDocument/2006/relationships/image" Target="../media/image140.png"/><Relationship Id="rId118" Type="http://schemas.openxmlformats.org/officeDocument/2006/relationships/image" Target="../media/image145.png"/><Relationship Id="rId134" Type="http://schemas.openxmlformats.org/officeDocument/2006/relationships/image" Target="../media/image161.png"/><Relationship Id="rId139" Type="http://schemas.openxmlformats.org/officeDocument/2006/relationships/image" Target="../media/image166.png"/><Relationship Id="rId80" Type="http://schemas.openxmlformats.org/officeDocument/2006/relationships/image" Target="../media/image107.png"/><Relationship Id="rId85" Type="http://schemas.openxmlformats.org/officeDocument/2006/relationships/image" Target="../media/image112.png"/><Relationship Id="rId150" Type="http://schemas.openxmlformats.org/officeDocument/2006/relationships/image" Target="../media/image177.png"/><Relationship Id="rId155" Type="http://schemas.openxmlformats.org/officeDocument/2006/relationships/image" Target="../media/image182.png"/><Relationship Id="rId171" Type="http://schemas.openxmlformats.org/officeDocument/2006/relationships/image" Target="../media/image198.png"/><Relationship Id="rId176" Type="http://schemas.openxmlformats.org/officeDocument/2006/relationships/image" Target="../media/image203.png"/><Relationship Id="rId192" Type="http://schemas.openxmlformats.org/officeDocument/2006/relationships/image" Target="../media/image219.png"/><Relationship Id="rId197" Type="http://schemas.openxmlformats.org/officeDocument/2006/relationships/image" Target="../media/image224.png"/><Relationship Id="rId201" Type="http://schemas.openxmlformats.org/officeDocument/2006/relationships/image" Target="../media/image228.png"/><Relationship Id="rId12" Type="http://schemas.openxmlformats.org/officeDocument/2006/relationships/image" Target="../media/image39.png"/><Relationship Id="rId17" Type="http://schemas.openxmlformats.org/officeDocument/2006/relationships/image" Target="../media/image44.png"/><Relationship Id="rId33" Type="http://schemas.openxmlformats.org/officeDocument/2006/relationships/image" Target="../media/image60.png"/><Relationship Id="rId38" Type="http://schemas.openxmlformats.org/officeDocument/2006/relationships/image" Target="../media/image65.png"/><Relationship Id="rId59" Type="http://schemas.openxmlformats.org/officeDocument/2006/relationships/image" Target="../media/image86.png"/><Relationship Id="rId103" Type="http://schemas.openxmlformats.org/officeDocument/2006/relationships/image" Target="../media/image130.png"/><Relationship Id="rId108" Type="http://schemas.openxmlformats.org/officeDocument/2006/relationships/image" Target="../media/image135.png"/><Relationship Id="rId124" Type="http://schemas.openxmlformats.org/officeDocument/2006/relationships/image" Target="../media/image151.png"/><Relationship Id="rId129" Type="http://schemas.openxmlformats.org/officeDocument/2006/relationships/image" Target="../media/image156.png"/><Relationship Id="rId54" Type="http://schemas.openxmlformats.org/officeDocument/2006/relationships/image" Target="../media/image81.png"/><Relationship Id="rId70" Type="http://schemas.openxmlformats.org/officeDocument/2006/relationships/image" Target="../media/image97.png"/><Relationship Id="rId75" Type="http://schemas.openxmlformats.org/officeDocument/2006/relationships/image" Target="../media/image102.png"/><Relationship Id="rId91" Type="http://schemas.openxmlformats.org/officeDocument/2006/relationships/image" Target="../media/image118.png"/><Relationship Id="rId96" Type="http://schemas.openxmlformats.org/officeDocument/2006/relationships/image" Target="../media/image123.png"/><Relationship Id="rId140" Type="http://schemas.openxmlformats.org/officeDocument/2006/relationships/image" Target="../media/image167.png"/><Relationship Id="rId145" Type="http://schemas.openxmlformats.org/officeDocument/2006/relationships/image" Target="../media/image172.png"/><Relationship Id="rId161" Type="http://schemas.openxmlformats.org/officeDocument/2006/relationships/image" Target="../media/image188.png"/><Relationship Id="rId166" Type="http://schemas.openxmlformats.org/officeDocument/2006/relationships/image" Target="../media/image193.png"/><Relationship Id="rId182" Type="http://schemas.openxmlformats.org/officeDocument/2006/relationships/image" Target="../media/image209.png"/><Relationship Id="rId187" Type="http://schemas.openxmlformats.org/officeDocument/2006/relationships/image" Target="../media/image214.png"/><Relationship Id="rId1" Type="http://schemas.openxmlformats.org/officeDocument/2006/relationships/slideLayout" Target="../slideLayouts/slideLayout5.xml"/><Relationship Id="rId6" Type="http://schemas.openxmlformats.org/officeDocument/2006/relationships/image" Target="../media/image33.png"/><Relationship Id="rId23" Type="http://schemas.openxmlformats.org/officeDocument/2006/relationships/image" Target="../media/image50.png"/><Relationship Id="rId28" Type="http://schemas.openxmlformats.org/officeDocument/2006/relationships/image" Target="../media/image55.png"/><Relationship Id="rId49" Type="http://schemas.openxmlformats.org/officeDocument/2006/relationships/image" Target="../media/image76.png"/><Relationship Id="rId114" Type="http://schemas.openxmlformats.org/officeDocument/2006/relationships/image" Target="../media/image141.png"/><Relationship Id="rId119" Type="http://schemas.openxmlformats.org/officeDocument/2006/relationships/image" Target="../media/image146.png"/><Relationship Id="rId44" Type="http://schemas.openxmlformats.org/officeDocument/2006/relationships/image" Target="../media/image71.png"/><Relationship Id="rId60" Type="http://schemas.openxmlformats.org/officeDocument/2006/relationships/image" Target="../media/image87.png"/><Relationship Id="rId65" Type="http://schemas.openxmlformats.org/officeDocument/2006/relationships/image" Target="../media/image92.png"/><Relationship Id="rId81" Type="http://schemas.openxmlformats.org/officeDocument/2006/relationships/image" Target="../media/image108.png"/><Relationship Id="rId86" Type="http://schemas.openxmlformats.org/officeDocument/2006/relationships/image" Target="../media/image113.png"/><Relationship Id="rId130" Type="http://schemas.openxmlformats.org/officeDocument/2006/relationships/image" Target="../media/image157.png"/><Relationship Id="rId135" Type="http://schemas.openxmlformats.org/officeDocument/2006/relationships/image" Target="../media/image162.png"/><Relationship Id="rId151" Type="http://schemas.openxmlformats.org/officeDocument/2006/relationships/image" Target="../media/image178.png"/><Relationship Id="rId156" Type="http://schemas.openxmlformats.org/officeDocument/2006/relationships/image" Target="../media/image183.png"/><Relationship Id="rId177" Type="http://schemas.openxmlformats.org/officeDocument/2006/relationships/image" Target="../media/image204.png"/><Relationship Id="rId198" Type="http://schemas.openxmlformats.org/officeDocument/2006/relationships/image" Target="../media/image225.png"/><Relationship Id="rId172" Type="http://schemas.openxmlformats.org/officeDocument/2006/relationships/image" Target="../media/image199.png"/><Relationship Id="rId193" Type="http://schemas.openxmlformats.org/officeDocument/2006/relationships/image" Target="../media/image220.png"/><Relationship Id="rId202" Type="http://schemas.openxmlformats.org/officeDocument/2006/relationships/image" Target="../media/image229.png"/><Relationship Id="rId13" Type="http://schemas.openxmlformats.org/officeDocument/2006/relationships/image" Target="../media/image40.png"/><Relationship Id="rId18" Type="http://schemas.openxmlformats.org/officeDocument/2006/relationships/image" Target="../media/image45.png"/><Relationship Id="rId39" Type="http://schemas.openxmlformats.org/officeDocument/2006/relationships/image" Target="../media/image66.png"/><Relationship Id="rId109" Type="http://schemas.openxmlformats.org/officeDocument/2006/relationships/image" Target="../media/image136.png"/><Relationship Id="rId34" Type="http://schemas.openxmlformats.org/officeDocument/2006/relationships/image" Target="../media/image61.png"/><Relationship Id="rId50" Type="http://schemas.openxmlformats.org/officeDocument/2006/relationships/image" Target="../media/image77.png"/><Relationship Id="rId55" Type="http://schemas.openxmlformats.org/officeDocument/2006/relationships/image" Target="../media/image82.png"/><Relationship Id="rId76" Type="http://schemas.openxmlformats.org/officeDocument/2006/relationships/image" Target="../media/image103.png"/><Relationship Id="rId97" Type="http://schemas.openxmlformats.org/officeDocument/2006/relationships/image" Target="../media/image124.png"/><Relationship Id="rId104" Type="http://schemas.openxmlformats.org/officeDocument/2006/relationships/image" Target="../media/image131.png"/><Relationship Id="rId120" Type="http://schemas.openxmlformats.org/officeDocument/2006/relationships/image" Target="../media/image147.png"/><Relationship Id="rId125" Type="http://schemas.openxmlformats.org/officeDocument/2006/relationships/image" Target="../media/image152.png"/><Relationship Id="rId141" Type="http://schemas.openxmlformats.org/officeDocument/2006/relationships/image" Target="../media/image168.png"/><Relationship Id="rId146" Type="http://schemas.openxmlformats.org/officeDocument/2006/relationships/image" Target="../media/image173.png"/><Relationship Id="rId167" Type="http://schemas.openxmlformats.org/officeDocument/2006/relationships/image" Target="../media/image194.png"/><Relationship Id="rId188" Type="http://schemas.openxmlformats.org/officeDocument/2006/relationships/image" Target="../media/image215.png"/><Relationship Id="rId7" Type="http://schemas.openxmlformats.org/officeDocument/2006/relationships/image" Target="../media/image34.png"/><Relationship Id="rId71" Type="http://schemas.openxmlformats.org/officeDocument/2006/relationships/image" Target="../media/image98.png"/><Relationship Id="rId92" Type="http://schemas.openxmlformats.org/officeDocument/2006/relationships/image" Target="../media/image119.png"/><Relationship Id="rId162" Type="http://schemas.openxmlformats.org/officeDocument/2006/relationships/image" Target="../media/image189.png"/><Relationship Id="rId183" Type="http://schemas.openxmlformats.org/officeDocument/2006/relationships/image" Target="../media/image210.png"/><Relationship Id="rId2" Type="http://schemas.openxmlformats.org/officeDocument/2006/relationships/notesSlide" Target="../notesSlides/notesSlide7.xml"/><Relationship Id="rId29" Type="http://schemas.openxmlformats.org/officeDocument/2006/relationships/image" Target="../media/image56.png"/><Relationship Id="rId24" Type="http://schemas.openxmlformats.org/officeDocument/2006/relationships/image" Target="../media/image51.png"/><Relationship Id="rId40" Type="http://schemas.openxmlformats.org/officeDocument/2006/relationships/image" Target="../media/image67.png"/><Relationship Id="rId45" Type="http://schemas.openxmlformats.org/officeDocument/2006/relationships/image" Target="../media/image72.png"/><Relationship Id="rId66" Type="http://schemas.openxmlformats.org/officeDocument/2006/relationships/image" Target="../media/image93.png"/><Relationship Id="rId87" Type="http://schemas.openxmlformats.org/officeDocument/2006/relationships/image" Target="../media/image114.png"/><Relationship Id="rId110" Type="http://schemas.openxmlformats.org/officeDocument/2006/relationships/image" Target="../media/image137.png"/><Relationship Id="rId115" Type="http://schemas.openxmlformats.org/officeDocument/2006/relationships/image" Target="../media/image142.png"/><Relationship Id="rId131" Type="http://schemas.openxmlformats.org/officeDocument/2006/relationships/image" Target="../media/image158.png"/><Relationship Id="rId136" Type="http://schemas.openxmlformats.org/officeDocument/2006/relationships/image" Target="../media/image163.png"/><Relationship Id="rId157" Type="http://schemas.openxmlformats.org/officeDocument/2006/relationships/image" Target="../media/image184.png"/><Relationship Id="rId178" Type="http://schemas.openxmlformats.org/officeDocument/2006/relationships/image" Target="../media/image205.png"/><Relationship Id="rId61" Type="http://schemas.openxmlformats.org/officeDocument/2006/relationships/image" Target="../media/image88.png"/><Relationship Id="rId82" Type="http://schemas.openxmlformats.org/officeDocument/2006/relationships/image" Target="../media/image109.png"/><Relationship Id="rId152" Type="http://schemas.openxmlformats.org/officeDocument/2006/relationships/image" Target="../media/image179.png"/><Relationship Id="rId173" Type="http://schemas.openxmlformats.org/officeDocument/2006/relationships/image" Target="../media/image200.png"/><Relationship Id="rId194" Type="http://schemas.openxmlformats.org/officeDocument/2006/relationships/image" Target="../media/image221.png"/><Relationship Id="rId199" Type="http://schemas.openxmlformats.org/officeDocument/2006/relationships/image" Target="../media/image226.png"/><Relationship Id="rId203" Type="http://schemas.openxmlformats.org/officeDocument/2006/relationships/image" Target="../media/image230.png"/><Relationship Id="rId19" Type="http://schemas.openxmlformats.org/officeDocument/2006/relationships/image" Target="../media/image46.png"/><Relationship Id="rId14" Type="http://schemas.openxmlformats.org/officeDocument/2006/relationships/image" Target="../media/image41.png"/><Relationship Id="rId30" Type="http://schemas.openxmlformats.org/officeDocument/2006/relationships/image" Target="../media/image57.png"/><Relationship Id="rId35" Type="http://schemas.openxmlformats.org/officeDocument/2006/relationships/image" Target="../media/image62.png"/><Relationship Id="rId56" Type="http://schemas.openxmlformats.org/officeDocument/2006/relationships/image" Target="../media/image83.png"/><Relationship Id="rId77" Type="http://schemas.openxmlformats.org/officeDocument/2006/relationships/image" Target="../media/image104.png"/><Relationship Id="rId100" Type="http://schemas.openxmlformats.org/officeDocument/2006/relationships/image" Target="../media/image127.png"/><Relationship Id="rId105" Type="http://schemas.openxmlformats.org/officeDocument/2006/relationships/image" Target="../media/image132.png"/><Relationship Id="rId126" Type="http://schemas.openxmlformats.org/officeDocument/2006/relationships/image" Target="../media/image153.png"/><Relationship Id="rId147" Type="http://schemas.openxmlformats.org/officeDocument/2006/relationships/image" Target="../media/image174.png"/><Relationship Id="rId168" Type="http://schemas.openxmlformats.org/officeDocument/2006/relationships/image" Target="../media/image195.png"/><Relationship Id="rId8" Type="http://schemas.openxmlformats.org/officeDocument/2006/relationships/image" Target="../media/image35.png"/><Relationship Id="rId51" Type="http://schemas.openxmlformats.org/officeDocument/2006/relationships/image" Target="../media/image78.png"/><Relationship Id="rId72" Type="http://schemas.openxmlformats.org/officeDocument/2006/relationships/image" Target="../media/image99.png"/><Relationship Id="rId93" Type="http://schemas.openxmlformats.org/officeDocument/2006/relationships/image" Target="../media/image120.png"/><Relationship Id="rId98" Type="http://schemas.openxmlformats.org/officeDocument/2006/relationships/image" Target="../media/image125.png"/><Relationship Id="rId121" Type="http://schemas.openxmlformats.org/officeDocument/2006/relationships/image" Target="../media/image148.png"/><Relationship Id="rId142" Type="http://schemas.openxmlformats.org/officeDocument/2006/relationships/image" Target="../media/image169.png"/><Relationship Id="rId163" Type="http://schemas.openxmlformats.org/officeDocument/2006/relationships/image" Target="../media/image190.png"/><Relationship Id="rId184" Type="http://schemas.openxmlformats.org/officeDocument/2006/relationships/image" Target="../media/image211.png"/><Relationship Id="rId189" Type="http://schemas.openxmlformats.org/officeDocument/2006/relationships/image" Target="../media/image216.png"/><Relationship Id="rId3" Type="http://schemas.openxmlformats.org/officeDocument/2006/relationships/image" Target="../media/image2.jpeg"/><Relationship Id="rId25" Type="http://schemas.openxmlformats.org/officeDocument/2006/relationships/image" Target="../media/image52.png"/><Relationship Id="rId46" Type="http://schemas.openxmlformats.org/officeDocument/2006/relationships/image" Target="../media/image73.png"/><Relationship Id="rId67" Type="http://schemas.openxmlformats.org/officeDocument/2006/relationships/image" Target="../media/image94.png"/><Relationship Id="rId116" Type="http://schemas.openxmlformats.org/officeDocument/2006/relationships/image" Target="../media/image143.png"/><Relationship Id="rId137" Type="http://schemas.openxmlformats.org/officeDocument/2006/relationships/image" Target="../media/image164.png"/><Relationship Id="rId158" Type="http://schemas.openxmlformats.org/officeDocument/2006/relationships/image" Target="../media/image185.png"/><Relationship Id="rId20" Type="http://schemas.openxmlformats.org/officeDocument/2006/relationships/image" Target="../media/image47.png"/><Relationship Id="rId41" Type="http://schemas.openxmlformats.org/officeDocument/2006/relationships/image" Target="../media/image68.png"/><Relationship Id="rId62" Type="http://schemas.openxmlformats.org/officeDocument/2006/relationships/image" Target="../media/image89.png"/><Relationship Id="rId83" Type="http://schemas.openxmlformats.org/officeDocument/2006/relationships/image" Target="../media/image110.png"/><Relationship Id="rId88" Type="http://schemas.openxmlformats.org/officeDocument/2006/relationships/image" Target="../media/image115.png"/><Relationship Id="rId111" Type="http://schemas.openxmlformats.org/officeDocument/2006/relationships/image" Target="../media/image138.png"/><Relationship Id="rId132" Type="http://schemas.openxmlformats.org/officeDocument/2006/relationships/image" Target="../media/image159.png"/><Relationship Id="rId153" Type="http://schemas.openxmlformats.org/officeDocument/2006/relationships/image" Target="../media/image180.png"/><Relationship Id="rId174" Type="http://schemas.openxmlformats.org/officeDocument/2006/relationships/image" Target="../media/image201.png"/><Relationship Id="rId179" Type="http://schemas.openxmlformats.org/officeDocument/2006/relationships/image" Target="../media/image206.png"/><Relationship Id="rId195" Type="http://schemas.openxmlformats.org/officeDocument/2006/relationships/image" Target="../media/image222.png"/><Relationship Id="rId190" Type="http://schemas.openxmlformats.org/officeDocument/2006/relationships/image" Target="../media/image217.png"/><Relationship Id="rId204" Type="http://schemas.openxmlformats.org/officeDocument/2006/relationships/image" Target="../media/image231.png"/><Relationship Id="rId15" Type="http://schemas.openxmlformats.org/officeDocument/2006/relationships/image" Target="../media/image42.png"/><Relationship Id="rId36" Type="http://schemas.openxmlformats.org/officeDocument/2006/relationships/image" Target="../media/image63.png"/><Relationship Id="rId57" Type="http://schemas.openxmlformats.org/officeDocument/2006/relationships/image" Target="../media/image84.png"/><Relationship Id="rId106" Type="http://schemas.openxmlformats.org/officeDocument/2006/relationships/image" Target="../media/image133.png"/><Relationship Id="rId127" Type="http://schemas.openxmlformats.org/officeDocument/2006/relationships/image" Target="../media/image154.png"/><Relationship Id="rId10" Type="http://schemas.openxmlformats.org/officeDocument/2006/relationships/image" Target="../media/image37.png"/><Relationship Id="rId31" Type="http://schemas.openxmlformats.org/officeDocument/2006/relationships/image" Target="../media/image58.png"/><Relationship Id="rId52" Type="http://schemas.openxmlformats.org/officeDocument/2006/relationships/image" Target="../media/image79.png"/><Relationship Id="rId73" Type="http://schemas.openxmlformats.org/officeDocument/2006/relationships/image" Target="../media/image100.png"/><Relationship Id="rId78" Type="http://schemas.openxmlformats.org/officeDocument/2006/relationships/image" Target="../media/image105.png"/><Relationship Id="rId94" Type="http://schemas.openxmlformats.org/officeDocument/2006/relationships/image" Target="../media/image121.png"/><Relationship Id="rId99" Type="http://schemas.openxmlformats.org/officeDocument/2006/relationships/image" Target="../media/image126.png"/><Relationship Id="rId101" Type="http://schemas.openxmlformats.org/officeDocument/2006/relationships/image" Target="../media/image128.png"/><Relationship Id="rId122" Type="http://schemas.openxmlformats.org/officeDocument/2006/relationships/image" Target="../media/image149.png"/><Relationship Id="rId143" Type="http://schemas.openxmlformats.org/officeDocument/2006/relationships/image" Target="../media/image170.png"/><Relationship Id="rId148" Type="http://schemas.openxmlformats.org/officeDocument/2006/relationships/image" Target="../media/image175.png"/><Relationship Id="rId164" Type="http://schemas.openxmlformats.org/officeDocument/2006/relationships/image" Target="../media/image191.png"/><Relationship Id="rId169" Type="http://schemas.openxmlformats.org/officeDocument/2006/relationships/image" Target="../media/image196.png"/><Relationship Id="rId185" Type="http://schemas.openxmlformats.org/officeDocument/2006/relationships/image" Target="../media/image212.png"/><Relationship Id="rId4" Type="http://schemas.openxmlformats.org/officeDocument/2006/relationships/image" Target="../media/image3.png"/><Relationship Id="rId9" Type="http://schemas.openxmlformats.org/officeDocument/2006/relationships/image" Target="../media/image36.png"/><Relationship Id="rId180" Type="http://schemas.openxmlformats.org/officeDocument/2006/relationships/image" Target="../media/image207.png"/><Relationship Id="rId26" Type="http://schemas.openxmlformats.org/officeDocument/2006/relationships/image" Target="../media/image53.png"/><Relationship Id="rId47" Type="http://schemas.openxmlformats.org/officeDocument/2006/relationships/image" Target="../media/image74.png"/><Relationship Id="rId68" Type="http://schemas.openxmlformats.org/officeDocument/2006/relationships/image" Target="../media/image95.png"/><Relationship Id="rId89" Type="http://schemas.openxmlformats.org/officeDocument/2006/relationships/image" Target="../media/image116.png"/><Relationship Id="rId112" Type="http://schemas.openxmlformats.org/officeDocument/2006/relationships/image" Target="../media/image139.png"/><Relationship Id="rId133" Type="http://schemas.openxmlformats.org/officeDocument/2006/relationships/image" Target="../media/image160.png"/><Relationship Id="rId154" Type="http://schemas.openxmlformats.org/officeDocument/2006/relationships/image" Target="../media/image181.png"/><Relationship Id="rId175" Type="http://schemas.openxmlformats.org/officeDocument/2006/relationships/image" Target="../media/image202.png"/></Relationships>
</file>

<file path=ppt/slides/_rels/slide8.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jpeg"/><Relationship Id="rId7" Type="http://schemas.openxmlformats.org/officeDocument/2006/relationships/image" Target="../media/image23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3.png"/><Relationship Id="rId9" Type="http://schemas.openxmlformats.org/officeDocument/2006/relationships/image" Target="../media/image236.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9249697" y="6230970"/>
            <a:ext cx="2310580" cy="493003"/>
          </a:xfrm>
        </p:spPr>
        <p:txBody>
          <a:bodyPr/>
          <a:lstStyle/>
          <a:p>
            <a:r>
              <a:rPr lang="en-US" dirty="0"/>
              <a:t>EG Friedel</a:t>
            </a:r>
          </a:p>
          <a:p>
            <a:r>
              <a:rPr lang="en-US" sz="1400" b="0" dirty="0"/>
              <a:t>Johns Hopkins University</a:t>
            </a:r>
          </a:p>
          <a:p>
            <a:r>
              <a:rPr lang="en-US" sz="1200" b="0" dirty="0"/>
              <a:t>May 2023</a:t>
            </a:r>
          </a:p>
          <a:p>
            <a:endParaRPr lang="en-US" sz="1400" b="0" dirty="0"/>
          </a:p>
          <a:p>
            <a:endParaRPr lang="en-US" dirty="0"/>
          </a:p>
        </p:txBody>
      </p:sp>
      <p:sp>
        <p:nvSpPr>
          <p:cNvPr id="5" name="Title 4"/>
          <p:cNvSpPr>
            <a:spLocks noGrp="1"/>
          </p:cNvSpPr>
          <p:nvPr>
            <p:ph type="ctrTitle"/>
          </p:nvPr>
        </p:nvSpPr>
        <p:spPr>
          <a:xfrm>
            <a:off x="2376256" y="468302"/>
            <a:ext cx="7439488" cy="567495"/>
          </a:xfrm>
        </p:spPr>
        <p:txBody>
          <a:bodyPr>
            <a:noAutofit/>
          </a:bodyPr>
          <a:lstStyle/>
          <a:p>
            <a:r>
              <a:rPr lang="en-US" sz="2800" dirty="0"/>
              <a:t>Convolution Neural Network (CNN) for Digital Radio Frequency Memory (DRFM)</a:t>
            </a:r>
          </a:p>
        </p:txBody>
      </p:sp>
      <p:sp>
        <p:nvSpPr>
          <p:cNvPr id="12" name="Slide Number Placeholder 11"/>
          <p:cNvSpPr>
            <a:spLocks noGrp="1"/>
          </p:cNvSpPr>
          <p:nvPr>
            <p:ph type="sldNum" sz="quarter" idx="4"/>
          </p:nvPr>
        </p:nvSpPr>
        <p:spPr>
          <a:xfrm>
            <a:off x="1787013" y="635637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32A2F39E-E4DB-494E-AB40-38356C65078C}" type="slidenum">
              <a:rPr lang="en-US" smtClean="0"/>
              <a:pPr algn="l"/>
              <a:t>1</a:t>
            </a:fld>
            <a:endParaRPr lang="en-US" dirty="0"/>
          </a:p>
        </p:txBody>
      </p:sp>
      <p:pic>
        <p:nvPicPr>
          <p:cNvPr id="10"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8805" y="1035797"/>
            <a:ext cx="6533585" cy="5070153"/>
          </a:xfrm>
          <a:prstGeom prst="rect">
            <a:avLst/>
          </a:prstGeom>
        </p:spPr>
      </p:pic>
      <p:sp>
        <p:nvSpPr>
          <p:cNvPr id="9" name="TextBox 8">
            <a:extLst>
              <a:ext uri="{FF2B5EF4-FFF2-40B4-BE49-F238E27FC236}">
                <a16:creationId xmlns:a16="http://schemas.microsoft.com/office/drawing/2014/main" id="{CC242157-AA89-5974-5D22-59436E663349}"/>
              </a:ext>
            </a:extLst>
          </p:cNvPr>
          <p:cNvSpPr txBox="1"/>
          <p:nvPr/>
        </p:nvSpPr>
        <p:spPr>
          <a:xfrm>
            <a:off x="3368879" y="6153032"/>
            <a:ext cx="4993435" cy="230832"/>
          </a:xfrm>
          <a:prstGeom prst="rect">
            <a:avLst/>
          </a:prstGeom>
          <a:noFill/>
        </p:spPr>
        <p:txBody>
          <a:bodyPr wrap="square">
            <a:spAutoFit/>
          </a:bodyPr>
          <a:lstStyle/>
          <a:p>
            <a:r>
              <a:rPr lang="en-US" sz="900" dirty="0"/>
              <a:t>Thesis presentation in conformity with the requirements for the degree of Master of Science</a:t>
            </a:r>
          </a:p>
        </p:txBody>
      </p:sp>
      <p:pic>
        <p:nvPicPr>
          <p:cNvPr id="18" name="Picture 17">
            <a:extLst>
              <a:ext uri="{FF2B5EF4-FFF2-40B4-BE49-F238E27FC236}">
                <a16:creationId xmlns:a16="http://schemas.microsoft.com/office/drawing/2014/main" id="{3BBC20A3-CD93-A034-B93A-F5E7A39AFB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9" name="Picture 2" descr="Johns Hopkins University Logo">
            <a:extLst>
              <a:ext uri="{FF2B5EF4-FFF2-40B4-BE49-F238E27FC236}">
                <a16:creationId xmlns:a16="http://schemas.microsoft.com/office/drawing/2014/main" id="{34E0246E-A5FD-5BD5-7A6C-E121AD47B4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934534"/>
      </p:ext>
    </p:extLst>
  </p:cSld>
  <p:clrMapOvr>
    <a:masterClrMapping/>
  </p:clrMapOvr>
  <p:transition spd="slow" advTm="1500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t>Risks</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10</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264E67-7753-4710-0547-9A8C2DB18201}"/>
              </a:ext>
            </a:extLst>
          </p:cNvPr>
          <p:cNvSpPr txBox="1"/>
          <p:nvPr/>
        </p:nvSpPr>
        <p:spPr>
          <a:xfrm>
            <a:off x="1081238" y="1661411"/>
            <a:ext cx="9246669" cy="3194721"/>
          </a:xfrm>
          <a:prstGeom prst="rect">
            <a:avLst/>
          </a:prstGeom>
          <a:noFill/>
        </p:spPr>
        <p:txBody>
          <a:bodyPr wrap="square">
            <a:spAutoFit/>
          </a:bodyPr>
          <a:lstStyle/>
          <a:p>
            <a:pPr marL="285750" indent="-228600">
              <a:lnSpc>
                <a:spcPct val="90000"/>
              </a:lnSpc>
              <a:buFont typeface="Arial" panose="020B0604020202020204" pitchFamily="34" charset="0"/>
              <a:buChar char="•"/>
            </a:pPr>
            <a:r>
              <a:rPr lang="en-US" sz="2800" dirty="0">
                <a:solidFill>
                  <a:schemeClr val="tx1"/>
                </a:solidFill>
              </a:rPr>
              <a:t>CNN model accuracy is highly dependent on the training data.  Bad training data will produce bad results, also overfitting can occur</a:t>
            </a:r>
          </a:p>
          <a:p>
            <a:pPr marL="285750" indent="-228600">
              <a:lnSpc>
                <a:spcPct val="90000"/>
              </a:lnSpc>
              <a:buFont typeface="Arial" panose="020B0604020202020204" pitchFamily="34" charset="0"/>
              <a:buChar char="•"/>
            </a:pPr>
            <a:r>
              <a:rPr lang="en-US" sz="2800" dirty="0">
                <a:solidFill>
                  <a:schemeClr val="tx1"/>
                </a:solidFill>
              </a:rPr>
              <a:t>Large datasets are typically required to train the neural network.  Some architectures can be very complex with many layers</a:t>
            </a:r>
          </a:p>
          <a:p>
            <a:pPr marL="285750" indent="-228600">
              <a:lnSpc>
                <a:spcPct val="90000"/>
              </a:lnSpc>
              <a:buFont typeface="Arial" panose="020B0604020202020204" pitchFamily="34" charset="0"/>
              <a:buChar char="•"/>
            </a:pPr>
            <a:r>
              <a:rPr lang="en-US" sz="2800" dirty="0">
                <a:solidFill>
                  <a:schemeClr val="tx1"/>
                </a:solidFill>
              </a:rPr>
              <a:t>CNN works only on images input and does not work well with timeseries data</a:t>
            </a:r>
          </a:p>
        </p:txBody>
      </p:sp>
    </p:spTree>
    <p:extLst>
      <p:ext uri="{BB962C8B-B14F-4D97-AF65-F5344CB8AC3E}">
        <p14:creationId xmlns:p14="http://schemas.microsoft.com/office/powerpoint/2010/main" val="4023926866"/>
      </p:ext>
    </p:extLst>
  </p:cSld>
  <p:clrMapOvr>
    <a:masterClrMapping/>
  </p:clrMapOvr>
  <p:transition spd="slow" advTm="1500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t>Other Areas of Exploration</a:t>
            </a:r>
            <a:br>
              <a:rPr lang="en-US" sz="2800" b="1" dirty="0"/>
            </a:br>
            <a:r>
              <a:rPr lang="en-US" sz="2800" b="1" dirty="0"/>
              <a:t>(Future Work)</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11</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44AE53-AD26-D538-2586-257E9FC06B57}"/>
              </a:ext>
            </a:extLst>
          </p:cNvPr>
          <p:cNvSpPr txBox="1"/>
          <p:nvPr/>
        </p:nvSpPr>
        <p:spPr>
          <a:xfrm>
            <a:off x="798796" y="1947142"/>
            <a:ext cx="4556320" cy="2585323"/>
          </a:xfrm>
          <a:prstGeom prst="rect">
            <a:avLst/>
          </a:prstGeom>
          <a:noFill/>
        </p:spPr>
        <p:txBody>
          <a:bodyPr wrap="square">
            <a:spAutoFit/>
          </a:bodyPr>
          <a:lstStyle/>
          <a:p>
            <a:pPr marL="285750" indent="-228600">
              <a:lnSpc>
                <a:spcPct val="90000"/>
              </a:lnSpc>
              <a:buFont typeface="Arial" panose="020B0604020202020204" pitchFamily="34" charset="0"/>
              <a:buChar char="•"/>
            </a:pPr>
            <a:r>
              <a:rPr lang="en-US" sz="2000" dirty="0">
                <a:solidFill>
                  <a:schemeClr val="tx1"/>
                </a:solidFill>
              </a:rPr>
              <a:t>Image Segmentation to separate potentially the real and false targets</a:t>
            </a:r>
          </a:p>
          <a:p>
            <a:pPr marL="285750" indent="-228600">
              <a:lnSpc>
                <a:spcPct val="90000"/>
              </a:lnSpc>
              <a:buFont typeface="Arial" panose="020B0604020202020204" pitchFamily="34" charset="0"/>
              <a:buChar char="•"/>
            </a:pPr>
            <a:r>
              <a:rPr lang="en-US" sz="2000" dirty="0">
                <a:solidFill>
                  <a:schemeClr val="tx1"/>
                </a:solidFill>
              </a:rPr>
              <a:t>Design a machine learning approach for time series data</a:t>
            </a:r>
          </a:p>
          <a:p>
            <a:pPr marL="285750" indent="-228600">
              <a:lnSpc>
                <a:spcPct val="90000"/>
              </a:lnSpc>
              <a:buFont typeface="Arial" panose="020B0604020202020204" pitchFamily="34" charset="0"/>
              <a:buChar char="•"/>
            </a:pPr>
            <a:r>
              <a:rPr lang="en-US" sz="2000" dirty="0">
                <a:solidFill>
                  <a:schemeClr val="tx1"/>
                </a:solidFill>
              </a:rPr>
              <a:t>Expand the training data to many other types of interferes and interference</a:t>
            </a:r>
          </a:p>
          <a:p>
            <a:pPr marL="285750" indent="-228600">
              <a:lnSpc>
                <a:spcPct val="90000"/>
              </a:lnSpc>
              <a:buFont typeface="Arial" panose="020B0604020202020204" pitchFamily="34" charset="0"/>
              <a:buChar char="•"/>
            </a:pPr>
            <a:r>
              <a:rPr lang="en-US" sz="2000" dirty="0">
                <a:solidFill>
                  <a:schemeClr val="tx1"/>
                </a:solidFill>
              </a:rPr>
              <a:t>Explore other Neural networks and predictive behavior techniques </a:t>
            </a:r>
          </a:p>
        </p:txBody>
      </p:sp>
      <p:pic>
        <p:nvPicPr>
          <p:cNvPr id="5" name="Picture 2" descr="Season 1 Sb 129 GIF by SpongeBob SquarePants">
            <a:extLst>
              <a:ext uri="{FF2B5EF4-FFF2-40B4-BE49-F238E27FC236}">
                <a16:creationId xmlns:a16="http://schemas.microsoft.com/office/drawing/2014/main" id="{5A413BFA-5C5B-9C4C-E584-B431695D40B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50915" y="1877315"/>
            <a:ext cx="5040436" cy="3780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594789"/>
      </p:ext>
    </p:extLst>
  </p:cSld>
  <p:clrMapOvr>
    <a:masterClrMapping/>
  </p:clrMapOvr>
  <p:transition spd="slow" advTm="1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t>Background</a:t>
            </a: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12</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485968"/>
      </p:ext>
    </p:extLst>
  </p:cSld>
  <p:clrMapOvr>
    <a:masterClrMapping/>
  </p:clrMapOvr>
  <p:transition spd="slow" advTm="1500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t>AI</a:t>
            </a: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13</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5428A78-F0D2-0A4C-BE66-B9B135BEBB6D}"/>
              </a:ext>
            </a:extLst>
          </p:cNvPr>
          <p:cNvGrpSpPr/>
          <p:nvPr/>
        </p:nvGrpSpPr>
        <p:grpSpPr>
          <a:xfrm>
            <a:off x="-160763" y="1224273"/>
            <a:ext cx="11971229" cy="5418667"/>
            <a:chOff x="81071" y="1236973"/>
            <a:chExt cx="11971229" cy="5418667"/>
          </a:xfrm>
        </p:grpSpPr>
        <p:graphicFrame>
          <p:nvGraphicFramePr>
            <p:cNvPr id="8" name="Diagram 7">
              <a:extLst>
                <a:ext uri="{FF2B5EF4-FFF2-40B4-BE49-F238E27FC236}">
                  <a16:creationId xmlns:a16="http://schemas.microsoft.com/office/drawing/2014/main" id="{8F8E4400-29F4-A3FA-0978-B27F9E21110E}"/>
                </a:ext>
              </a:extLst>
            </p:cNvPr>
            <p:cNvGraphicFramePr/>
            <p:nvPr>
              <p:extLst>
                <p:ext uri="{D42A27DB-BD31-4B8C-83A1-F6EECF244321}">
                  <p14:modId xmlns:p14="http://schemas.microsoft.com/office/powerpoint/2010/main" val="2410964514"/>
                </p:ext>
              </p:extLst>
            </p:nvPr>
          </p:nvGraphicFramePr>
          <p:xfrm>
            <a:off x="81071" y="1236973"/>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9" name="Straight Arrow Connector 8">
              <a:extLst>
                <a:ext uri="{FF2B5EF4-FFF2-40B4-BE49-F238E27FC236}">
                  <a16:creationId xmlns:a16="http://schemas.microsoft.com/office/drawing/2014/main" id="{0726F7FC-4D11-292F-4BB4-7C6A889E0CCC}"/>
                </a:ext>
              </a:extLst>
            </p:cNvPr>
            <p:cNvCxnSpPr>
              <a:cxnSpLocks/>
            </p:cNvCxnSpPr>
            <p:nvPr/>
          </p:nvCxnSpPr>
          <p:spPr>
            <a:xfrm>
              <a:off x="5499100" y="1615440"/>
              <a:ext cx="3416300" cy="0"/>
            </a:xfrm>
            <a:prstGeom prst="straightConnector1">
              <a:avLst/>
            </a:prstGeom>
            <a:ln w="9525" cap="flat" cmpd="sng" algn="ctr">
              <a:solidFill>
                <a:schemeClr val="dk1"/>
              </a:solidFill>
              <a:prstDash val="dash"/>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A0D634CA-DF10-0B23-83A7-C15C084D5840}"/>
                </a:ext>
              </a:extLst>
            </p:cNvPr>
            <p:cNvCxnSpPr>
              <a:cxnSpLocks/>
            </p:cNvCxnSpPr>
            <p:nvPr/>
          </p:nvCxnSpPr>
          <p:spPr>
            <a:xfrm>
              <a:off x="5600700" y="2529840"/>
              <a:ext cx="3310128" cy="0"/>
            </a:xfrm>
            <a:prstGeom prst="straightConnector1">
              <a:avLst/>
            </a:prstGeom>
            <a:ln w="9525" cap="flat" cmpd="sng" algn="ctr">
              <a:solidFill>
                <a:schemeClr val="dk1"/>
              </a:solidFill>
              <a:prstDash val="dash"/>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2544D390-E591-ED5A-16AD-48D48DFB7D0F}"/>
                </a:ext>
              </a:extLst>
            </p:cNvPr>
            <p:cNvCxnSpPr>
              <a:cxnSpLocks/>
            </p:cNvCxnSpPr>
            <p:nvPr/>
          </p:nvCxnSpPr>
          <p:spPr>
            <a:xfrm>
              <a:off x="5524500" y="3444240"/>
              <a:ext cx="3390900" cy="0"/>
            </a:xfrm>
            <a:prstGeom prst="straightConnector1">
              <a:avLst/>
            </a:prstGeom>
            <a:ln w="9525" cap="flat" cmpd="sng" algn="ctr">
              <a:solidFill>
                <a:schemeClr val="dk1"/>
              </a:solidFill>
              <a:prstDash val="dash"/>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61BBA76F-C330-6E6B-FB62-A5F11788CF40}"/>
                </a:ext>
              </a:extLst>
            </p:cNvPr>
            <p:cNvCxnSpPr>
              <a:cxnSpLocks/>
            </p:cNvCxnSpPr>
            <p:nvPr/>
          </p:nvCxnSpPr>
          <p:spPr>
            <a:xfrm>
              <a:off x="5422900" y="4345940"/>
              <a:ext cx="3492500" cy="0"/>
            </a:xfrm>
            <a:prstGeom prst="straightConnector1">
              <a:avLst/>
            </a:prstGeom>
            <a:ln w="9525" cap="flat" cmpd="sng" algn="ctr">
              <a:solidFill>
                <a:schemeClr val="dk1"/>
              </a:solidFill>
              <a:prstDash val="dash"/>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82926E7B-6B12-263B-9556-97770C61BF90}"/>
                </a:ext>
              </a:extLst>
            </p:cNvPr>
            <p:cNvCxnSpPr>
              <a:cxnSpLocks/>
            </p:cNvCxnSpPr>
            <p:nvPr/>
          </p:nvCxnSpPr>
          <p:spPr>
            <a:xfrm>
              <a:off x="5210087" y="5260340"/>
              <a:ext cx="3705313" cy="0"/>
            </a:xfrm>
            <a:prstGeom prst="straightConnector1">
              <a:avLst/>
            </a:prstGeom>
            <a:ln w="9525" cap="flat" cmpd="sng" algn="ctr">
              <a:solidFill>
                <a:schemeClr val="dk1"/>
              </a:solidFill>
              <a:prstDash val="dash"/>
              <a:round/>
              <a:headEnd type="none" w="med" len="med"/>
              <a:tailEnd type="triangle" w="lg"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FBD91A30-F2A9-D024-71B7-3541CED8BC2C}"/>
                </a:ext>
              </a:extLst>
            </p:cNvPr>
            <p:cNvSpPr txBox="1"/>
            <p:nvPr/>
          </p:nvSpPr>
          <p:spPr>
            <a:xfrm>
              <a:off x="8928100" y="1386840"/>
              <a:ext cx="3124200" cy="461665"/>
            </a:xfrm>
            <a:prstGeom prst="rect">
              <a:avLst/>
            </a:prstGeom>
            <a:noFill/>
            <a:ln>
              <a:solidFill>
                <a:schemeClr val="tx1"/>
              </a:solidFill>
            </a:ln>
          </p:spPr>
          <p:txBody>
            <a:bodyPr wrap="square" rtlCol="0">
              <a:spAutoFit/>
            </a:bodyPr>
            <a:lstStyle/>
            <a:p>
              <a:r>
                <a:rPr lang="en-US" sz="1200" dirty="0"/>
                <a:t>Any technique that allows a machine or computer to solve tasks in a human like way.</a:t>
              </a:r>
            </a:p>
          </p:txBody>
        </p:sp>
        <p:sp>
          <p:nvSpPr>
            <p:cNvPr id="15" name="TextBox 14">
              <a:extLst>
                <a:ext uri="{FF2B5EF4-FFF2-40B4-BE49-F238E27FC236}">
                  <a16:creationId xmlns:a16="http://schemas.microsoft.com/office/drawing/2014/main" id="{BCE970AB-2FC4-737B-7D50-B5542DB4B87F}"/>
                </a:ext>
              </a:extLst>
            </p:cNvPr>
            <p:cNvSpPr txBox="1"/>
            <p:nvPr/>
          </p:nvSpPr>
          <p:spPr>
            <a:xfrm>
              <a:off x="8928100" y="2288540"/>
              <a:ext cx="3124200" cy="461665"/>
            </a:xfrm>
            <a:prstGeom prst="rect">
              <a:avLst/>
            </a:prstGeom>
            <a:noFill/>
            <a:ln>
              <a:solidFill>
                <a:schemeClr val="tx1"/>
              </a:solidFill>
            </a:ln>
          </p:spPr>
          <p:txBody>
            <a:bodyPr wrap="square" rtlCol="0">
              <a:spAutoFit/>
            </a:bodyPr>
            <a:lstStyle/>
            <a:p>
              <a:r>
                <a:rPr lang="en-US" sz="1200" dirty="0"/>
                <a:t>Gives a computer the ability to learn without explicitly being programmed.</a:t>
              </a:r>
            </a:p>
          </p:txBody>
        </p:sp>
        <p:sp>
          <p:nvSpPr>
            <p:cNvPr id="16" name="TextBox 15">
              <a:extLst>
                <a:ext uri="{FF2B5EF4-FFF2-40B4-BE49-F238E27FC236}">
                  <a16:creationId xmlns:a16="http://schemas.microsoft.com/office/drawing/2014/main" id="{55F20490-7A55-D7A9-9FD2-71F8BC134C92}"/>
                </a:ext>
              </a:extLst>
            </p:cNvPr>
            <p:cNvSpPr txBox="1"/>
            <p:nvPr/>
          </p:nvSpPr>
          <p:spPr>
            <a:xfrm>
              <a:off x="8915400" y="3215640"/>
              <a:ext cx="3124200" cy="461665"/>
            </a:xfrm>
            <a:prstGeom prst="rect">
              <a:avLst/>
            </a:prstGeom>
            <a:noFill/>
            <a:ln>
              <a:solidFill>
                <a:schemeClr val="tx1"/>
              </a:solidFill>
            </a:ln>
          </p:spPr>
          <p:txBody>
            <a:bodyPr wrap="square" rtlCol="0">
              <a:spAutoFit/>
            </a:bodyPr>
            <a:lstStyle/>
            <a:p>
              <a:r>
                <a:rPr lang="en-US" sz="1200" dirty="0"/>
                <a:t>Machine learning models based on the way a human brain learns.</a:t>
              </a:r>
            </a:p>
          </p:txBody>
        </p:sp>
        <p:sp>
          <p:nvSpPr>
            <p:cNvPr id="17" name="TextBox 16">
              <a:extLst>
                <a:ext uri="{FF2B5EF4-FFF2-40B4-BE49-F238E27FC236}">
                  <a16:creationId xmlns:a16="http://schemas.microsoft.com/office/drawing/2014/main" id="{67700BD1-29D7-2DA6-C00D-2D8E124EB0FA}"/>
                </a:ext>
              </a:extLst>
            </p:cNvPr>
            <p:cNvSpPr txBox="1"/>
            <p:nvPr/>
          </p:nvSpPr>
          <p:spPr>
            <a:xfrm>
              <a:off x="8928100" y="4104640"/>
              <a:ext cx="3124200" cy="646331"/>
            </a:xfrm>
            <a:prstGeom prst="rect">
              <a:avLst/>
            </a:prstGeom>
            <a:noFill/>
            <a:ln>
              <a:solidFill>
                <a:schemeClr val="tx1"/>
              </a:solidFill>
            </a:ln>
          </p:spPr>
          <p:txBody>
            <a:bodyPr wrap="square" rtlCol="0">
              <a:spAutoFit/>
            </a:bodyPr>
            <a:lstStyle/>
            <a:p>
              <a:r>
                <a:rPr lang="en-US" sz="1200" dirty="0"/>
                <a:t>A machine learning approach that uses several layers of neural networks to build data representations.</a:t>
              </a:r>
            </a:p>
          </p:txBody>
        </p:sp>
        <p:sp>
          <p:nvSpPr>
            <p:cNvPr id="18" name="TextBox 17">
              <a:extLst>
                <a:ext uri="{FF2B5EF4-FFF2-40B4-BE49-F238E27FC236}">
                  <a16:creationId xmlns:a16="http://schemas.microsoft.com/office/drawing/2014/main" id="{95FC2F0B-4088-C786-7135-2A08EB843E53}"/>
                </a:ext>
              </a:extLst>
            </p:cNvPr>
            <p:cNvSpPr txBox="1"/>
            <p:nvPr/>
          </p:nvSpPr>
          <p:spPr>
            <a:xfrm>
              <a:off x="8915400" y="5019040"/>
              <a:ext cx="3124200" cy="461665"/>
            </a:xfrm>
            <a:prstGeom prst="rect">
              <a:avLst/>
            </a:prstGeom>
            <a:noFill/>
            <a:ln>
              <a:solidFill>
                <a:schemeClr val="tx1"/>
              </a:solidFill>
            </a:ln>
          </p:spPr>
          <p:txBody>
            <a:bodyPr wrap="square" rtlCol="0">
              <a:spAutoFit/>
            </a:bodyPr>
            <a:lstStyle/>
            <a:p>
              <a:r>
                <a:rPr lang="en-US" sz="1200" dirty="0"/>
                <a:t>A deep learning approach using convolutional neural networks.</a:t>
              </a:r>
            </a:p>
          </p:txBody>
        </p:sp>
      </p:grpSp>
    </p:spTree>
    <p:extLst>
      <p:ext uri="{BB962C8B-B14F-4D97-AF65-F5344CB8AC3E}">
        <p14:creationId xmlns:p14="http://schemas.microsoft.com/office/powerpoint/2010/main" val="3327790012"/>
      </p:ext>
    </p:extLst>
  </p:cSld>
  <p:clrMapOvr>
    <a:masterClrMapping/>
  </p:clrMapOvr>
  <p:transition spd="slow" advTm="1500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t>Activation Function</a:t>
            </a: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14</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546D0C5-A9DF-994E-76ED-583ABF65ED16}"/>
              </a:ext>
            </a:extLst>
          </p:cNvPr>
          <p:cNvPicPr>
            <a:picLocks noChangeAspect="1"/>
          </p:cNvPicPr>
          <p:nvPr/>
        </p:nvPicPr>
        <p:blipFill>
          <a:blip r:embed="rId5"/>
          <a:stretch>
            <a:fillRect/>
          </a:stretch>
        </p:blipFill>
        <p:spPr>
          <a:xfrm>
            <a:off x="1722043" y="1533524"/>
            <a:ext cx="7555307" cy="4501515"/>
          </a:xfrm>
          <a:prstGeom prst="rect">
            <a:avLst/>
          </a:prstGeom>
        </p:spPr>
      </p:pic>
    </p:spTree>
    <p:extLst>
      <p:ext uri="{BB962C8B-B14F-4D97-AF65-F5344CB8AC3E}">
        <p14:creationId xmlns:p14="http://schemas.microsoft.com/office/powerpoint/2010/main" val="1116363671"/>
      </p:ext>
    </p:extLst>
  </p:cSld>
  <p:clrMapOvr>
    <a:masterClrMapping/>
  </p:clrMapOvr>
  <p:transition spd="slow" advTm="1500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15</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6C42A64C-1BA1-7938-A282-DF6BD035BC13}"/>
              </a:ext>
            </a:extLst>
          </p:cNvPr>
          <p:cNvSpPr txBox="1">
            <a:spLocks/>
          </p:cNvSpPr>
          <p:nvPr/>
        </p:nvSpPr>
        <p:spPr>
          <a:xfrm>
            <a:off x="452968" y="1246719"/>
            <a:ext cx="11230045" cy="5045476"/>
          </a:xfrm>
          <a:prstGeom prst="rect">
            <a:avLst/>
          </a:prstGeom>
        </p:spPr>
        <p:txBody>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pPr marL="0"/>
            <a:r>
              <a:rPr lang="en-US" b="1" dirty="0"/>
              <a:t>Ideal situation</a:t>
            </a:r>
          </a:p>
          <a:p>
            <a:pPr marL="165096" lvl="1"/>
            <a:r>
              <a:rPr lang="en-US" dirty="0"/>
              <a:t>  Ideally radar signal processing should be able to accurately and efficiently detect false or misleading electronic signals.  Separating the real signals from the false.</a:t>
            </a:r>
          </a:p>
          <a:p>
            <a:pPr marL="0" indent="0">
              <a:buFont typeface="Arial" panose="020B0604020202020204" pitchFamily="34" charset="0"/>
              <a:buNone/>
            </a:pPr>
            <a:endParaRPr lang="en-US" dirty="0"/>
          </a:p>
          <a:p>
            <a:pPr marL="0"/>
            <a:r>
              <a:rPr lang="en-US" b="1" dirty="0"/>
              <a:t>Reality</a:t>
            </a:r>
          </a:p>
          <a:p>
            <a:pPr marL="165096" lvl="1"/>
            <a:r>
              <a:rPr lang="en-US" b="1" dirty="0"/>
              <a:t> </a:t>
            </a:r>
            <a:r>
              <a:rPr lang="en-US" dirty="0"/>
              <a:t>Typical radar signal processing is ineffective against false targets produced by electronic jammers.  Complex ECM jammers are particularly difficult to detect. </a:t>
            </a:r>
          </a:p>
          <a:p>
            <a:pPr marL="11112" lvl="1" indent="0">
              <a:buFont typeface="Arial" panose="020B0604020202020204" pitchFamily="34" charset="0"/>
              <a:buNone/>
            </a:pPr>
            <a:endParaRPr lang="en-US" dirty="0"/>
          </a:p>
          <a:p>
            <a:pPr marL="0"/>
            <a:r>
              <a:rPr lang="en-US" b="1" dirty="0"/>
              <a:t>Consequences</a:t>
            </a:r>
          </a:p>
          <a:p>
            <a:pPr marL="165096" lvl="1"/>
            <a:r>
              <a:rPr lang="en-US" b="1" dirty="0"/>
              <a:t>  </a:t>
            </a:r>
            <a:r>
              <a:rPr lang="en-US" dirty="0"/>
              <a:t>Failure to identify false and targets results in the following issues</a:t>
            </a:r>
          </a:p>
          <a:p>
            <a:pPr marL="509575" lvl="3"/>
            <a:r>
              <a:rPr lang="en-US" sz="1800" dirty="0">
                <a:latin typeface="Calibri" panose="020F0502020204030204" pitchFamily="34" charset="0"/>
                <a:ea typeface="Calibri" panose="020F0502020204030204" pitchFamily="34" charset="0"/>
                <a:cs typeface="Calibri" panose="020F0502020204030204" pitchFamily="34" charset="0"/>
              </a:rPr>
              <a:t>Promotes sub-optional signal processing operation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509575" lvl="3"/>
            <a:r>
              <a:rPr lang="en-US" sz="1800" dirty="0">
                <a:latin typeface="Calibri" panose="020F0502020204030204" pitchFamily="34" charset="0"/>
                <a:ea typeface="Calibri" panose="020F0502020204030204" pitchFamily="34" charset="0"/>
                <a:cs typeface="Calibri" panose="020F0502020204030204" pitchFamily="34" charset="0"/>
              </a:rPr>
              <a:t>Degrades detection performance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509575" lvl="3"/>
            <a:r>
              <a:rPr lang="en-US" sz="1800" dirty="0">
                <a:latin typeface="Calibri" panose="020F0502020204030204" pitchFamily="34" charset="0"/>
                <a:ea typeface="Calibri" panose="020F0502020204030204" pitchFamily="34" charset="0"/>
                <a:cs typeface="Calibri" panose="020F0502020204030204" pitchFamily="34" charset="0"/>
              </a:rPr>
              <a:t>Hides the real targets, deceiving the Tracker</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184146" lvl="2" indent="0">
              <a:buFont typeface="Arial" panose="020B0604020202020204" pitchFamily="34" charset="0"/>
              <a:buNone/>
            </a:pPr>
            <a:endParaRPr lang="en-US" dirty="0"/>
          </a:p>
          <a:p>
            <a:pPr marL="0"/>
            <a:r>
              <a:rPr lang="en-US" b="1" dirty="0"/>
              <a:t>Proposal</a:t>
            </a:r>
          </a:p>
          <a:p>
            <a:pPr marL="165096" lvl="1"/>
            <a:r>
              <a:rPr lang="en-US" dirty="0"/>
              <a:t>  Opportunities exist for improved electronic jammer mitigation through machine learning to identify false targets and interference to improve overall radar performance operation.</a:t>
            </a:r>
          </a:p>
          <a:p>
            <a:endParaRPr lang="en-US" dirty="0"/>
          </a:p>
        </p:txBody>
      </p:sp>
      <p:sp>
        <p:nvSpPr>
          <p:cNvPr id="8" name="Title 1">
            <a:extLst>
              <a:ext uri="{FF2B5EF4-FFF2-40B4-BE49-F238E27FC236}">
                <a16:creationId xmlns:a16="http://schemas.microsoft.com/office/drawing/2014/main" id="{04952C14-7466-2264-33FE-E7D70754B3E3}"/>
              </a:ext>
            </a:extLst>
          </p:cNvPr>
          <p:cNvSpPr txBox="1">
            <a:spLocks/>
          </p:cNvSpPr>
          <p:nvPr/>
        </p:nvSpPr>
        <p:spPr>
          <a:xfrm>
            <a:off x="711701" y="184249"/>
            <a:ext cx="9604980" cy="921715"/>
          </a:xfrm>
          <a:prstGeom prst="rect">
            <a:avLst/>
          </a:prstGeom>
        </p:spPr>
        <p:txBody>
          <a:bodyPr vert="horz" lIns="91440" tIns="45720" rIns="91440" bIns="45720" rtlCol="0" anchor="b">
            <a:normAutofit/>
          </a:bodyPr>
          <a:lstStyle>
            <a:lvl1pPr algn="l" defTabSz="617147" rtl="0" eaLnBrk="1" latinLnBrk="0" hangingPunct="1">
              <a:lnSpc>
                <a:spcPct val="90000"/>
              </a:lnSpc>
              <a:spcBef>
                <a:spcPct val="0"/>
              </a:spcBef>
              <a:buNone/>
              <a:defRPr sz="2400" b="1" kern="1200">
                <a:solidFill>
                  <a:srgbClr val="00269A"/>
                </a:solidFill>
                <a:latin typeface="+mj-lt"/>
                <a:ea typeface="+mj-ea"/>
                <a:cs typeface="+mj-cs"/>
              </a:defRPr>
            </a:lvl1pPr>
          </a:lstStyle>
          <a:p>
            <a:pPr algn="ctr"/>
            <a:r>
              <a:rPr lang="en-US" sz="3200" dirty="0"/>
              <a:t>Problem Statement</a:t>
            </a:r>
            <a:r>
              <a:rPr lang="en-US" dirty="0"/>
              <a:t> </a:t>
            </a:r>
          </a:p>
        </p:txBody>
      </p:sp>
    </p:spTree>
    <p:extLst>
      <p:ext uri="{BB962C8B-B14F-4D97-AF65-F5344CB8AC3E}">
        <p14:creationId xmlns:p14="http://schemas.microsoft.com/office/powerpoint/2010/main" val="1572523054"/>
      </p:ext>
    </p:extLst>
  </p:cSld>
  <p:clrMapOvr>
    <a:masterClrMapping/>
  </p:clrMapOvr>
  <p:transition spd="slow" advTm="1500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Thesis Objectives</a:t>
            </a: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16</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0DEF941B-2309-30B5-4AC7-61AEF739F454}"/>
              </a:ext>
            </a:extLst>
          </p:cNvPr>
          <p:cNvSpPr txBox="1">
            <a:spLocks/>
          </p:cNvSpPr>
          <p:nvPr/>
        </p:nvSpPr>
        <p:spPr>
          <a:xfrm>
            <a:off x="452968" y="1246719"/>
            <a:ext cx="11230045" cy="5045476"/>
          </a:xfrm>
          <a:prstGeom prst="rect">
            <a:avLst/>
          </a:prstGeom>
        </p:spPr>
        <p:txBody>
          <a:bodyPr>
            <a:normAutofit/>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r>
              <a:rPr lang="en-US"/>
              <a:t>Design and build a MATLAB radar testbed using applied mathematical principles</a:t>
            </a:r>
          </a:p>
          <a:p>
            <a:pPr lvl="1"/>
            <a:r>
              <a:rPr lang="en-US"/>
              <a:t>Output complex IQ for detection and signal processing</a:t>
            </a:r>
          </a:p>
          <a:p>
            <a:pPr lvl="1"/>
            <a:r>
              <a:rPr lang="en-US"/>
              <a:t>Demonstrate the problem with typical signal processing</a:t>
            </a:r>
          </a:p>
          <a:p>
            <a:r>
              <a:rPr lang="en-US"/>
              <a:t>Identify radar signal jamming and classify by using and developing unique mathematical algorithms that exploit machine learning techniques</a:t>
            </a:r>
          </a:p>
          <a:p>
            <a:pPr lvl="1"/>
            <a:r>
              <a:rPr lang="en-US"/>
              <a:t>TBD % accuracy for each jammer class type</a:t>
            </a:r>
          </a:p>
          <a:p>
            <a:pPr lvl="1"/>
            <a:r>
              <a:rPr lang="en-US"/>
              <a:t>Performance classification &lt; TBD (sec)</a:t>
            </a:r>
          </a:p>
          <a:p>
            <a:r>
              <a:rPr lang="en-US"/>
              <a:t>Utilize latest GPU computer hardware</a:t>
            </a:r>
          </a:p>
          <a:p>
            <a:pPr lvl="1"/>
            <a:r>
              <a:rPr lang="en-US"/>
              <a:t>Apply established software frameworks and programming languages</a:t>
            </a:r>
          </a:p>
          <a:p>
            <a:pPr lvl="1"/>
            <a:r>
              <a:rPr lang="en-US"/>
              <a:t>Execute a series of iterative experiments that explore fast and slow time CNN inputs over the established hyperparameters</a:t>
            </a:r>
          </a:p>
          <a:p>
            <a:r>
              <a:rPr lang="en-US"/>
              <a:t>Develop metrics and evaluation criteria to support the claim that machine learning can be an effective technique for radar DRFM jammer classification</a:t>
            </a:r>
          </a:p>
          <a:p>
            <a:pPr lvl="1"/>
            <a:r>
              <a:rPr lang="en-US"/>
              <a:t> Outperforms classical signal processing techniques against an evolving DRFM technology.</a:t>
            </a:r>
          </a:p>
          <a:p>
            <a:pPr lvl="1"/>
            <a:r>
              <a:rPr lang="en-US"/>
              <a:t>Reduces radar signal processing loads and computation times</a:t>
            </a:r>
            <a:endParaRPr lang="en-US" dirty="0"/>
          </a:p>
        </p:txBody>
      </p:sp>
    </p:spTree>
    <p:extLst>
      <p:ext uri="{BB962C8B-B14F-4D97-AF65-F5344CB8AC3E}">
        <p14:creationId xmlns:p14="http://schemas.microsoft.com/office/powerpoint/2010/main" val="3304014561"/>
      </p:ext>
    </p:extLst>
  </p:cSld>
  <p:clrMapOvr>
    <a:masterClrMapping/>
  </p:clrMapOvr>
  <p:transition spd="slow" advTm="1500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are your main contributions?</a:t>
            </a: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17</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FFF3DC9-4D83-79EE-0737-987E2AB601B7}"/>
              </a:ext>
            </a:extLst>
          </p:cNvPr>
          <p:cNvSpPr txBox="1">
            <a:spLocks/>
          </p:cNvSpPr>
          <p:nvPr/>
        </p:nvSpPr>
        <p:spPr>
          <a:xfrm>
            <a:off x="452968" y="1246719"/>
            <a:ext cx="11230045" cy="5045476"/>
          </a:xfrm>
          <a:prstGeom prst="rect">
            <a:avLst/>
          </a:prstGeom>
        </p:spPr>
        <p:txBody>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r>
              <a:rPr lang="en-US"/>
              <a:t> A new CNN model or solution for DRFM jammers</a:t>
            </a:r>
          </a:p>
          <a:p>
            <a:r>
              <a:rPr lang="en-US"/>
              <a:t>A novel method using stochastic techniques for detection processing for the separation of false and real targets</a:t>
            </a:r>
          </a:p>
          <a:p>
            <a:r>
              <a:rPr lang="en-US"/>
              <a:t>What trades or experiments did you perform?</a:t>
            </a:r>
          </a:p>
          <a:p>
            <a:r>
              <a:rPr lang="en-US"/>
              <a:t>Any Limitations?</a:t>
            </a:r>
          </a:p>
          <a:p>
            <a:r>
              <a:rPr lang="en-US"/>
              <a:t>Future Work …</a:t>
            </a:r>
            <a:endParaRPr lang="en-US" dirty="0"/>
          </a:p>
        </p:txBody>
      </p:sp>
    </p:spTree>
    <p:extLst>
      <p:ext uri="{BB962C8B-B14F-4D97-AF65-F5344CB8AC3E}">
        <p14:creationId xmlns:p14="http://schemas.microsoft.com/office/powerpoint/2010/main" val="1553780803"/>
      </p:ext>
    </p:extLst>
  </p:cSld>
  <p:clrMapOvr>
    <a:masterClrMapping/>
  </p:clrMapOvr>
  <p:transition spd="slow" advTm="1500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829" y="144644"/>
            <a:ext cx="9604980" cy="921715"/>
          </a:xfrm>
        </p:spPr>
        <p:txBody>
          <a:bodyPr>
            <a:normAutofit fontScale="90000"/>
          </a:bodyPr>
          <a:lstStyle/>
          <a:p>
            <a:pPr algn="ctr"/>
            <a:r>
              <a:rPr lang="en-US" sz="3200" dirty="0"/>
              <a:t>Why use Neural Networks to solve this problem?</a:t>
            </a: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18</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4B1F621-C696-6752-CF82-D401A96E1692}"/>
              </a:ext>
            </a:extLst>
          </p:cNvPr>
          <p:cNvSpPr txBox="1">
            <a:spLocks/>
          </p:cNvSpPr>
          <p:nvPr/>
        </p:nvSpPr>
        <p:spPr>
          <a:xfrm>
            <a:off x="452968" y="1246719"/>
            <a:ext cx="11230045" cy="5045476"/>
          </a:xfrm>
          <a:prstGeom prst="rect">
            <a:avLst/>
          </a:prstGeom>
        </p:spPr>
        <p:txBody>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r>
              <a:rPr lang="en-US"/>
              <a:t>Helps to support the idea of jamming suppression prior to the application of the matched filter for target detection processing</a:t>
            </a:r>
          </a:p>
          <a:p>
            <a:r>
              <a:rPr lang="en-US"/>
              <a:t> Plan to show that CNN feature extraction of DRFM jamming signals can be more efficient and superior then conventional radar signal processing techniques </a:t>
            </a:r>
          </a:p>
          <a:p>
            <a:r>
              <a:rPr lang="en-US"/>
              <a:t> An accurate CNN model is a highly attractive solution for a non-linear expression capability.  This is what we hope to achieve!</a:t>
            </a:r>
          </a:p>
          <a:p>
            <a:r>
              <a:rPr lang="en-US"/>
              <a:t>We frame this as a target detection problem that can be addressed with image classification.  CNNs have made great progress in this area along with computer vision.  So, machine learning in general seems to be a good fit for this problem.</a:t>
            </a:r>
            <a:endParaRPr lang="en-US" dirty="0"/>
          </a:p>
        </p:txBody>
      </p:sp>
    </p:spTree>
    <p:extLst>
      <p:ext uri="{BB962C8B-B14F-4D97-AF65-F5344CB8AC3E}">
        <p14:creationId xmlns:p14="http://schemas.microsoft.com/office/powerpoint/2010/main" val="2636484574"/>
      </p:ext>
    </p:extLst>
  </p:cSld>
  <p:clrMapOvr>
    <a:masterClrMapping/>
  </p:clrMapOvr>
  <p:transition spd="slow" advTm="1500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Where does the standard approach break?</a:t>
            </a:r>
            <a:endParaRPr lang="en-US" b="1" dirty="0"/>
          </a:p>
        </p:txBody>
      </p:sp>
      <p:sp>
        <p:nvSpPr>
          <p:cNvPr id="6" name="Slide Number Placeholder 5"/>
          <p:cNvSpPr>
            <a:spLocks noGrp="1"/>
          </p:cNvSpPr>
          <p:nvPr>
            <p:ph type="sldNum" sz="quarter" idx="15"/>
          </p:nvPr>
        </p:nvSpPr>
        <p:spPr/>
        <p:txBody>
          <a:bodyPr/>
          <a:lstStyle/>
          <a:p>
            <a:fld id="{32A2F39E-E4DB-494E-AB40-38356C65078C}" type="slidenum">
              <a:rPr lang="en-US" smtClean="0"/>
              <a:pPr/>
              <a:t>19</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640FA0D-D661-CA49-866B-CC660E218239}"/>
              </a:ext>
            </a:extLst>
          </p:cNvPr>
          <p:cNvSpPr txBox="1">
            <a:spLocks/>
          </p:cNvSpPr>
          <p:nvPr/>
        </p:nvSpPr>
        <p:spPr>
          <a:xfrm>
            <a:off x="452968" y="1246719"/>
            <a:ext cx="11230045" cy="5045476"/>
          </a:xfrm>
          <a:prstGeom prst="rect">
            <a:avLst/>
          </a:prstGeom>
        </p:spPr>
        <p:txBody>
          <a:bodyPr>
            <a:normAutofit/>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r>
              <a:rPr lang="en-US"/>
              <a:t>Due to the strong correlation of the false target to the transmitted signal, the matched filter gets applied and thus processed as a real target.</a:t>
            </a:r>
          </a:p>
          <a:p>
            <a:pPr lvl="1"/>
            <a:r>
              <a:rPr lang="en-US"/>
              <a:t>The matched filter is the basic technique used for most radar signal processing designs.</a:t>
            </a:r>
          </a:p>
          <a:p>
            <a:pPr lvl="1"/>
            <a:r>
              <a:rPr lang="en-US"/>
              <a:t>Main-lobe jamming is difficult to detect because of the matched filter processing used by the radar. </a:t>
            </a:r>
          </a:p>
          <a:p>
            <a:r>
              <a:rPr lang="en-US"/>
              <a:t>Loss of target information and model mismatch are problematic when a radar is being jammed.  The standard parametric approach is ill-fitted because it relies apriori mission information.</a:t>
            </a:r>
          </a:p>
          <a:p>
            <a:r>
              <a:rPr lang="en-US"/>
              <a:t>We should investigate more closely other detection methods to support the matched filter.  The problem is the false targets are in the main-lobe of the beam.  </a:t>
            </a:r>
          </a:p>
          <a:p>
            <a:pPr lvl="1"/>
            <a:r>
              <a:rPr lang="en-US"/>
              <a:t> </a:t>
            </a:r>
            <a:r>
              <a:rPr lang="en-US" i="1"/>
              <a:t>Waveform or frequency agility </a:t>
            </a:r>
            <a:r>
              <a:rPr lang="en-US"/>
              <a:t>would change the replica of the matched filter, but this would not help for DRFM false targets which matches the transmitted pulse of the radar</a:t>
            </a:r>
          </a:p>
          <a:p>
            <a:pPr lvl="1"/>
            <a:r>
              <a:rPr lang="en-US"/>
              <a:t> </a:t>
            </a:r>
            <a:r>
              <a:rPr lang="en-US" i="1"/>
              <a:t>Adaptive waveforms </a:t>
            </a:r>
            <a:r>
              <a:rPr lang="en-US"/>
              <a:t>are used to put the false targets in null of the beam however   in this case, you would lose your real target and thus should not be used</a:t>
            </a:r>
          </a:p>
          <a:p>
            <a:pPr lvl="1"/>
            <a:r>
              <a:rPr lang="en-US" i="1"/>
              <a:t> CFAR </a:t>
            </a:r>
            <a:r>
              <a:rPr lang="en-US"/>
              <a:t>will help with false alarms and some false targets by adjusting the detection threshold level but would have little to no effect on main-lobe detections near or exceeding the real target SNR.</a:t>
            </a:r>
            <a:endParaRPr lang="en-US" dirty="0"/>
          </a:p>
        </p:txBody>
      </p:sp>
    </p:spTree>
    <p:extLst>
      <p:ext uri="{BB962C8B-B14F-4D97-AF65-F5344CB8AC3E}">
        <p14:creationId xmlns:p14="http://schemas.microsoft.com/office/powerpoint/2010/main" val="446869971"/>
      </p:ext>
    </p:extLst>
  </p:cSld>
  <p:clrMapOvr>
    <a:masterClrMapping/>
  </p:clrMapOvr>
  <p:transition spd="slow" advTm="1500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t>Heilmeier Catechism</a:t>
            </a:r>
          </a:p>
        </p:txBody>
      </p:sp>
      <p:sp>
        <p:nvSpPr>
          <p:cNvPr id="6" name="Slide Number Placeholder 5"/>
          <p:cNvSpPr>
            <a:spLocks noGrp="1"/>
          </p:cNvSpPr>
          <p:nvPr>
            <p:ph type="sldNum" sz="quarter" idx="15"/>
          </p:nvPr>
        </p:nvSpPr>
        <p:spPr/>
        <p:txBody>
          <a:bodyPr/>
          <a:lstStyle/>
          <a:p>
            <a:fld id="{32A2F39E-E4DB-494E-AB40-38356C65078C}" type="slidenum">
              <a:rPr lang="en-US" smtClean="0"/>
              <a:pPr/>
              <a:t>2</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graphicFrame>
        <p:nvGraphicFramePr>
          <p:cNvPr id="9" name="Text Placeholder 2">
            <a:extLst>
              <a:ext uri="{FF2B5EF4-FFF2-40B4-BE49-F238E27FC236}">
                <a16:creationId xmlns:a16="http://schemas.microsoft.com/office/drawing/2014/main" id="{68B2DC62-64C7-D7C0-C805-919A34B5DCB7}"/>
              </a:ext>
            </a:extLst>
          </p:cNvPr>
          <p:cNvGraphicFramePr/>
          <p:nvPr>
            <p:extLst>
              <p:ext uri="{D42A27DB-BD31-4B8C-83A1-F6EECF244321}">
                <p14:modId xmlns:p14="http://schemas.microsoft.com/office/powerpoint/2010/main" val="3407999040"/>
              </p:ext>
            </p:extLst>
          </p:nvPr>
        </p:nvGraphicFramePr>
        <p:xfrm>
          <a:off x="2550694" y="1331586"/>
          <a:ext cx="7349889" cy="55060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363838"/>
      </p:ext>
    </p:extLst>
  </p:cSld>
  <p:clrMapOvr>
    <a:masterClrMapping/>
  </p:clrMapOvr>
  <p:transition spd="slow" advTm="15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Where does the standard approach break?</a:t>
            </a:r>
            <a:endParaRPr lang="en-US" b="1" dirty="0"/>
          </a:p>
        </p:txBody>
      </p:sp>
      <p:sp>
        <p:nvSpPr>
          <p:cNvPr id="6" name="Slide Number Placeholder 5"/>
          <p:cNvSpPr>
            <a:spLocks noGrp="1"/>
          </p:cNvSpPr>
          <p:nvPr>
            <p:ph type="sldNum" sz="quarter" idx="15"/>
          </p:nvPr>
        </p:nvSpPr>
        <p:spPr/>
        <p:txBody>
          <a:bodyPr/>
          <a:lstStyle/>
          <a:p>
            <a:fld id="{32A2F39E-E4DB-494E-AB40-38356C65078C}" type="slidenum">
              <a:rPr lang="en-US" smtClean="0"/>
              <a:pPr/>
              <a:t>20</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640FA0D-D661-CA49-866B-CC660E218239}"/>
              </a:ext>
            </a:extLst>
          </p:cNvPr>
          <p:cNvSpPr txBox="1">
            <a:spLocks/>
          </p:cNvSpPr>
          <p:nvPr/>
        </p:nvSpPr>
        <p:spPr>
          <a:xfrm>
            <a:off x="452968" y="1246719"/>
            <a:ext cx="11230045" cy="5045476"/>
          </a:xfrm>
          <a:prstGeom prst="rect">
            <a:avLst/>
          </a:prstGeom>
        </p:spPr>
        <p:txBody>
          <a:bodyPr>
            <a:normAutofit/>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r>
              <a:rPr lang="en-US" dirty="0"/>
              <a:t>Due to the strong correlation of the false target to the transmitted signal, the matched filter gets applied and thus processed as a real target.</a:t>
            </a:r>
          </a:p>
          <a:p>
            <a:pPr lvl="1"/>
            <a:r>
              <a:rPr lang="en-US" dirty="0"/>
              <a:t>The matched filter is the basic technique used for most radar signal processing designs.</a:t>
            </a:r>
          </a:p>
          <a:p>
            <a:pPr lvl="1"/>
            <a:r>
              <a:rPr lang="en-US" dirty="0"/>
              <a:t>Main-lobe jamming is difficult to detect because of the matched filter processing used by the radar. </a:t>
            </a:r>
          </a:p>
          <a:p>
            <a:r>
              <a:rPr lang="en-US" dirty="0"/>
              <a:t>Loss of target information and model mismatch are problematic when a radar is being jammed.  The standard parametric approach is ill-fitted because it relies </a:t>
            </a:r>
            <a:r>
              <a:rPr lang="en-US" dirty="0" err="1"/>
              <a:t>apriori</a:t>
            </a:r>
            <a:r>
              <a:rPr lang="en-US" dirty="0"/>
              <a:t> mission information.</a:t>
            </a:r>
          </a:p>
          <a:p>
            <a:r>
              <a:rPr lang="en-US" dirty="0"/>
              <a:t>We should investigate more closely other detection methods to support the matched filter.  The problem is the false targets are in the main-lobe of the beam.  </a:t>
            </a:r>
          </a:p>
          <a:p>
            <a:pPr lvl="1"/>
            <a:r>
              <a:rPr lang="en-US" dirty="0"/>
              <a:t> </a:t>
            </a:r>
            <a:r>
              <a:rPr lang="en-US" i="1" dirty="0"/>
              <a:t>Waveform or frequency agility </a:t>
            </a:r>
            <a:r>
              <a:rPr lang="en-US" dirty="0"/>
              <a:t>would change the replica of the matched filter, but this would not help for DRFM false targets which matches the transmitted pulse of the radar</a:t>
            </a:r>
          </a:p>
          <a:p>
            <a:pPr lvl="1"/>
            <a:r>
              <a:rPr lang="en-US" dirty="0"/>
              <a:t> </a:t>
            </a:r>
            <a:r>
              <a:rPr lang="en-US" i="1" dirty="0"/>
              <a:t>Adaptive waveforms </a:t>
            </a:r>
            <a:r>
              <a:rPr lang="en-US" dirty="0"/>
              <a:t>are used to put the false targets in null of the beam however   in this case, you would lose your real target and thus should not be used</a:t>
            </a:r>
          </a:p>
          <a:p>
            <a:pPr lvl="1"/>
            <a:r>
              <a:rPr lang="en-US" i="1" dirty="0"/>
              <a:t> CFAR </a:t>
            </a:r>
            <a:r>
              <a:rPr lang="en-US" dirty="0"/>
              <a:t>will help with false alarms and some false targets by adjusting the detection threshold level but would have little to no effect on main-lobe detections near or exceeding the real target SNR.</a:t>
            </a:r>
          </a:p>
        </p:txBody>
      </p:sp>
    </p:spTree>
    <p:extLst>
      <p:ext uri="{BB962C8B-B14F-4D97-AF65-F5344CB8AC3E}">
        <p14:creationId xmlns:p14="http://schemas.microsoft.com/office/powerpoint/2010/main" val="471122788"/>
      </p:ext>
    </p:extLst>
  </p:cSld>
  <p:clrMapOvr>
    <a:masterClrMapping/>
  </p:clrMapOvr>
  <p:transition spd="slow" advTm="1500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Challenges</a:t>
            </a:r>
          </a:p>
        </p:txBody>
      </p:sp>
      <p:sp>
        <p:nvSpPr>
          <p:cNvPr id="6" name="Slide Number Placeholder 5"/>
          <p:cNvSpPr>
            <a:spLocks noGrp="1"/>
          </p:cNvSpPr>
          <p:nvPr>
            <p:ph type="sldNum" sz="quarter" idx="15"/>
          </p:nvPr>
        </p:nvSpPr>
        <p:spPr/>
        <p:txBody>
          <a:bodyPr/>
          <a:lstStyle/>
          <a:p>
            <a:fld id="{32A2F39E-E4DB-494E-AB40-38356C65078C}" type="slidenum">
              <a:rPr lang="en-US" smtClean="0"/>
              <a:pPr/>
              <a:t>21</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7D505C8A-5F97-CBEE-2C5F-153669C5C4FD}"/>
              </a:ext>
            </a:extLst>
          </p:cNvPr>
          <p:cNvSpPr txBox="1">
            <a:spLocks/>
          </p:cNvSpPr>
          <p:nvPr/>
        </p:nvSpPr>
        <p:spPr>
          <a:xfrm>
            <a:off x="452968" y="1246719"/>
            <a:ext cx="11230045" cy="5045476"/>
          </a:xfrm>
          <a:prstGeom prst="rect">
            <a:avLst/>
          </a:prstGeom>
        </p:spPr>
        <p:txBody>
          <a:bodyPr>
            <a:normAutofit fontScale="92500" lnSpcReduction="20000"/>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pPr fontAlgn="ctr">
              <a:spcAft>
                <a:spcPts val="600"/>
              </a:spcAft>
            </a:pPr>
            <a:r>
              <a:rPr lang="en-US" sz="2400">
                <a:latin typeface="+mj-lt"/>
              </a:rPr>
              <a:t>Radar Model with Applied Mathematics </a:t>
            </a:r>
          </a:p>
          <a:p>
            <a:pPr lvl="3" fontAlgn="ctr">
              <a:spcAft>
                <a:spcPts val="600"/>
              </a:spcAft>
            </a:pPr>
            <a:r>
              <a:rPr lang="en-US" sz="2400">
                <a:latin typeface="+mj-lt"/>
              </a:rPr>
              <a:t> </a:t>
            </a:r>
            <a:r>
              <a:rPr lang="en-US" sz="2000">
                <a:latin typeface="+mj-lt"/>
              </a:rPr>
              <a:t>Careful not to reveal any proprietary information</a:t>
            </a:r>
          </a:p>
          <a:p>
            <a:pPr fontAlgn="ctr">
              <a:spcAft>
                <a:spcPts val="600"/>
              </a:spcAft>
            </a:pPr>
            <a:r>
              <a:rPr lang="en-US" sz="2400">
                <a:latin typeface="+mj-lt"/>
              </a:rPr>
              <a:t>Training Data</a:t>
            </a:r>
          </a:p>
          <a:p>
            <a:pPr lvl="3" fontAlgn="ctr">
              <a:spcAft>
                <a:spcPts val="600"/>
              </a:spcAft>
            </a:pPr>
            <a:r>
              <a:rPr lang="en-US" sz="2400">
                <a:latin typeface="+mj-lt"/>
              </a:rPr>
              <a:t> </a:t>
            </a:r>
            <a:r>
              <a:rPr lang="en-US" sz="2100">
                <a:latin typeface="+mj-lt"/>
              </a:rPr>
              <a:t>Reducing the amount of training time </a:t>
            </a:r>
          </a:p>
          <a:p>
            <a:pPr lvl="4" fontAlgn="ctr">
              <a:spcAft>
                <a:spcPts val="600"/>
              </a:spcAft>
            </a:pPr>
            <a:r>
              <a:rPr lang="en-US" sz="1500">
                <a:latin typeface="+mj-lt"/>
              </a:rPr>
              <a:t>Reducing the size of the training data and still maintain desired accuracy and performance.  </a:t>
            </a:r>
            <a:r>
              <a:rPr lang="en-US" sz="1500">
                <a:solidFill>
                  <a:srgbClr val="FF0000"/>
                </a:solidFill>
                <a:latin typeface="+mj-lt"/>
              </a:rPr>
              <a:t>Idea for dominant features, akin to reduced scattering center RCS modeling approach.</a:t>
            </a:r>
          </a:p>
          <a:p>
            <a:pPr lvl="4" fontAlgn="ctr">
              <a:spcAft>
                <a:spcPts val="600"/>
              </a:spcAft>
            </a:pPr>
            <a:r>
              <a:rPr lang="en-US" sz="1500">
                <a:latin typeface="+mj-lt"/>
              </a:rPr>
              <a:t>Adjust the number of layers max-pooling layers.</a:t>
            </a:r>
          </a:p>
          <a:p>
            <a:pPr lvl="4" fontAlgn="ctr">
              <a:spcAft>
                <a:spcPts val="600"/>
              </a:spcAft>
            </a:pPr>
            <a:r>
              <a:rPr lang="en-US" sz="1500">
                <a:latin typeface="+mj-lt"/>
              </a:rPr>
              <a:t>Including dropout, convolution, batch normalization layer for ease of use</a:t>
            </a:r>
          </a:p>
          <a:p>
            <a:pPr lvl="4" fontAlgn="ctr">
              <a:spcAft>
                <a:spcPts val="600"/>
              </a:spcAft>
            </a:pPr>
            <a:r>
              <a:rPr lang="en-US" sz="1500">
                <a:latin typeface="+mj-lt"/>
              </a:rPr>
              <a:t>Use GPUs to accelerate the calculation process.</a:t>
            </a:r>
          </a:p>
          <a:p>
            <a:pPr fontAlgn="ctr">
              <a:spcAft>
                <a:spcPts val="600"/>
              </a:spcAft>
            </a:pPr>
            <a:r>
              <a:rPr lang="en-US" sz="2400">
                <a:latin typeface="+mj-lt"/>
              </a:rPr>
              <a:t>Image Classification  </a:t>
            </a:r>
          </a:p>
          <a:p>
            <a:pPr lvl="3" fontAlgn="ctr">
              <a:spcAft>
                <a:spcPts val="600"/>
              </a:spcAft>
            </a:pPr>
            <a:r>
              <a:rPr lang="en-US" sz="2400">
                <a:latin typeface="+mj-lt"/>
              </a:rPr>
              <a:t> </a:t>
            </a:r>
            <a:r>
              <a:rPr lang="en-US" sz="2000">
                <a:latin typeface="+mj-lt"/>
              </a:rPr>
              <a:t>Selecting the image features that provide the best results and identify each class with the desired accuracy</a:t>
            </a:r>
          </a:p>
          <a:p>
            <a:pPr lvl="3" fontAlgn="ctr">
              <a:spcAft>
                <a:spcPts val="600"/>
              </a:spcAft>
            </a:pPr>
            <a:r>
              <a:rPr lang="en-US" sz="2000">
                <a:latin typeface="+mj-lt"/>
              </a:rPr>
              <a:t> Time-series classification</a:t>
            </a:r>
          </a:p>
          <a:p>
            <a:pPr fontAlgn="ctr">
              <a:spcAft>
                <a:spcPts val="600"/>
              </a:spcAft>
            </a:pPr>
            <a:r>
              <a:rPr lang="en-US" sz="2400">
                <a:latin typeface="+mj-lt"/>
              </a:rPr>
              <a:t>Architecture</a:t>
            </a:r>
          </a:p>
          <a:p>
            <a:pPr lvl="3" fontAlgn="ctr">
              <a:spcAft>
                <a:spcPts val="600"/>
              </a:spcAft>
            </a:pPr>
            <a:r>
              <a:rPr lang="en-US" sz="2400">
                <a:latin typeface="+mj-lt"/>
              </a:rPr>
              <a:t> </a:t>
            </a:r>
            <a:r>
              <a:rPr lang="en-US" sz="2000">
                <a:latin typeface="+mj-lt"/>
              </a:rPr>
              <a:t>Designing mathematical algorithms that demonstrate performance enhancements over existing techniques for a CNN.</a:t>
            </a:r>
          </a:p>
          <a:p>
            <a:pPr lvl="5" fontAlgn="ctr">
              <a:spcBef>
                <a:spcPts val="0"/>
              </a:spcBef>
              <a:spcAft>
                <a:spcPts val="600"/>
              </a:spcAft>
            </a:pPr>
            <a:r>
              <a:rPr lang="en-US" sz="1615">
                <a:solidFill>
                  <a:srgbClr val="F20000"/>
                </a:solidFill>
                <a:latin typeface="+mj-lt"/>
              </a:rPr>
              <a:t>Look at gradient descent strategies</a:t>
            </a:r>
            <a:endParaRPr lang="en-US" sz="1615" dirty="0">
              <a:solidFill>
                <a:srgbClr val="F20000"/>
              </a:solidFill>
              <a:latin typeface="+mj-lt"/>
            </a:endParaRPr>
          </a:p>
        </p:txBody>
      </p:sp>
    </p:spTree>
    <p:extLst>
      <p:ext uri="{BB962C8B-B14F-4D97-AF65-F5344CB8AC3E}">
        <p14:creationId xmlns:p14="http://schemas.microsoft.com/office/powerpoint/2010/main" val="1018039124"/>
      </p:ext>
    </p:extLst>
  </p:cSld>
  <p:clrMapOvr>
    <a:masterClrMapping/>
  </p:clrMapOvr>
  <p:transition spd="slow" advTm="1500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03CAE8-85AC-34C7-C923-5DEB1C667F37}"/>
              </a:ext>
            </a:extLst>
          </p:cNvPr>
          <p:cNvSpPr>
            <a:spLocks noGrp="1"/>
          </p:cNvSpPr>
          <p:nvPr>
            <p:ph type="sldNum" sz="quarter" idx="16"/>
          </p:nvPr>
        </p:nvSpPr>
        <p:spPr/>
        <p:txBody>
          <a:bodyPr/>
          <a:lstStyle/>
          <a:p>
            <a:fld id="{32A2F39E-E4DB-494E-AB40-38356C65078C}" type="slidenum">
              <a:rPr lang="en-US" smtClean="0"/>
              <a:pPr/>
              <a:t>22</a:t>
            </a:fld>
            <a:endParaRPr lang="en-US" dirty="0"/>
          </a:p>
        </p:txBody>
      </p:sp>
      <p:pic>
        <p:nvPicPr>
          <p:cNvPr id="31" name="Picture 30">
            <a:extLst>
              <a:ext uri="{FF2B5EF4-FFF2-40B4-BE49-F238E27FC236}">
                <a16:creationId xmlns:a16="http://schemas.microsoft.com/office/drawing/2014/main" id="{93C1E4D3-A3D6-6D81-4F30-25D93A57DCBD}"/>
              </a:ext>
            </a:extLst>
          </p:cNvPr>
          <p:cNvPicPr>
            <a:picLocks noChangeAspect="1"/>
          </p:cNvPicPr>
          <p:nvPr/>
        </p:nvPicPr>
        <p:blipFill>
          <a:blip r:embed="rId3"/>
          <a:stretch>
            <a:fillRect/>
          </a:stretch>
        </p:blipFill>
        <p:spPr>
          <a:xfrm>
            <a:off x="1857301" y="1269950"/>
            <a:ext cx="4374737" cy="4835442"/>
          </a:xfrm>
          <a:prstGeom prst="rect">
            <a:avLst/>
          </a:prstGeom>
        </p:spPr>
      </p:pic>
      <p:pic>
        <p:nvPicPr>
          <p:cNvPr id="32" name="Picture 31">
            <a:extLst>
              <a:ext uri="{FF2B5EF4-FFF2-40B4-BE49-F238E27FC236}">
                <a16:creationId xmlns:a16="http://schemas.microsoft.com/office/drawing/2014/main" id="{B84DBF2E-70FE-1A59-5198-BA6FD7EEC8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002971"/>
            <a:ext cx="4574904" cy="3431178"/>
          </a:xfrm>
          <a:prstGeom prst="rect">
            <a:avLst/>
          </a:prstGeom>
        </p:spPr>
      </p:pic>
      <p:sp>
        <p:nvSpPr>
          <p:cNvPr id="34" name="TextBox 33">
            <a:extLst>
              <a:ext uri="{FF2B5EF4-FFF2-40B4-BE49-F238E27FC236}">
                <a16:creationId xmlns:a16="http://schemas.microsoft.com/office/drawing/2014/main" id="{160B36FF-8C60-428C-C1EE-40010682D7F2}"/>
              </a:ext>
            </a:extLst>
          </p:cNvPr>
          <p:cNvSpPr txBox="1"/>
          <p:nvPr/>
        </p:nvSpPr>
        <p:spPr>
          <a:xfrm>
            <a:off x="3027621" y="598710"/>
            <a:ext cx="6514603" cy="461665"/>
          </a:xfrm>
          <a:prstGeom prst="rect">
            <a:avLst/>
          </a:prstGeom>
          <a:noFill/>
        </p:spPr>
        <p:txBody>
          <a:bodyPr wrap="square">
            <a:spAutoFit/>
          </a:bodyPr>
          <a:lstStyle/>
          <a:p>
            <a:pPr algn="ctr"/>
            <a:r>
              <a:rPr lang="en-US" sz="2400" b="1" dirty="0"/>
              <a:t>Beamformer Adaption for Noise Jammer</a:t>
            </a:r>
            <a:endParaRPr lang="en-US" sz="2400" dirty="0"/>
          </a:p>
        </p:txBody>
      </p:sp>
      <p:pic>
        <p:nvPicPr>
          <p:cNvPr id="35" name="Picture 34">
            <a:extLst>
              <a:ext uri="{FF2B5EF4-FFF2-40B4-BE49-F238E27FC236}">
                <a16:creationId xmlns:a16="http://schemas.microsoft.com/office/drawing/2014/main" id="{5A934B8A-BA05-1F0C-DA03-9F89C9A6A1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415" y="116838"/>
            <a:ext cx="820761" cy="820761"/>
          </a:xfrm>
          <a:prstGeom prst="rect">
            <a:avLst/>
          </a:prstGeom>
        </p:spPr>
      </p:pic>
      <p:pic>
        <p:nvPicPr>
          <p:cNvPr id="2" name="Picture 1">
            <a:extLst>
              <a:ext uri="{FF2B5EF4-FFF2-40B4-BE49-F238E27FC236}">
                <a16:creationId xmlns:a16="http://schemas.microsoft.com/office/drawing/2014/main" id="{2D3D152A-A740-0F8B-A7F7-15F07CDABC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3" name="Picture 2" descr="Johns Hopkins University Logo">
            <a:extLst>
              <a:ext uri="{FF2B5EF4-FFF2-40B4-BE49-F238E27FC236}">
                <a16:creationId xmlns:a16="http://schemas.microsoft.com/office/drawing/2014/main" id="{9CE2EE74-CF8F-A1B4-BDDB-FA20EBC889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1B2155-782E-4600-0F68-E9DAA1B2BBE5}"/>
              </a:ext>
            </a:extLst>
          </p:cNvPr>
          <p:cNvSpPr txBox="1"/>
          <p:nvPr/>
        </p:nvSpPr>
        <p:spPr>
          <a:xfrm>
            <a:off x="1864583" y="6297435"/>
            <a:ext cx="8428911" cy="341632"/>
          </a:xfrm>
          <a:prstGeom prst="rect">
            <a:avLst/>
          </a:prstGeom>
          <a:solidFill>
            <a:schemeClr val="accent1"/>
          </a:solidFill>
        </p:spPr>
        <p:txBody>
          <a:bodyPr wrap="none" rtlCol="0">
            <a:spAutoFit/>
          </a:bodyPr>
          <a:lstStyle/>
          <a:p>
            <a:r>
              <a:rPr lang="en-US" dirty="0">
                <a:solidFill>
                  <a:schemeClr val="bg1"/>
                </a:solidFill>
              </a:rPr>
              <a:t>Prior work done to help address noise jammers, where the angle of interference is known </a:t>
            </a:r>
          </a:p>
        </p:txBody>
      </p:sp>
    </p:spTree>
    <p:extLst>
      <p:ext uri="{BB962C8B-B14F-4D97-AF65-F5344CB8AC3E}">
        <p14:creationId xmlns:p14="http://schemas.microsoft.com/office/powerpoint/2010/main" val="111439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Deceptive Jammer Top-level Architecture</a:t>
            </a:r>
          </a:p>
        </p:txBody>
      </p:sp>
      <p:sp>
        <p:nvSpPr>
          <p:cNvPr id="5" name="Slide Number Placeholder 4"/>
          <p:cNvSpPr>
            <a:spLocks noGrp="1"/>
          </p:cNvSpPr>
          <p:nvPr>
            <p:ph type="sldNum" sz="quarter" idx="16"/>
          </p:nvPr>
        </p:nvSpPr>
        <p:spPr/>
        <p:txBody>
          <a:bodyPr/>
          <a:lstStyle/>
          <a:p>
            <a:fld id="{32A2F39E-E4DB-494E-AB40-38356C65078C}" type="slidenum">
              <a:rPr lang="en-US" smtClean="0"/>
              <a:pPr/>
              <a:t>23</a:t>
            </a:fld>
            <a:endParaRPr lang="en-US" dirty="0"/>
          </a:p>
        </p:txBody>
      </p:sp>
      <p:sp>
        <p:nvSpPr>
          <p:cNvPr id="49" name="Rectangle 48"/>
          <p:cNvSpPr/>
          <p:nvPr/>
        </p:nvSpPr>
        <p:spPr>
          <a:xfrm>
            <a:off x="3183896" y="2655192"/>
            <a:ext cx="914400" cy="593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t>ES </a:t>
            </a:r>
          </a:p>
          <a:p>
            <a:pPr algn="ctr"/>
            <a:r>
              <a:rPr lang="en-US" sz="1400" dirty="0"/>
              <a:t>(Digital Rx)</a:t>
            </a:r>
          </a:p>
        </p:txBody>
      </p:sp>
      <p:sp>
        <p:nvSpPr>
          <p:cNvPr id="52" name="Rectangle 51"/>
          <p:cNvSpPr/>
          <p:nvPr/>
        </p:nvSpPr>
        <p:spPr>
          <a:xfrm>
            <a:off x="4351308" y="2655192"/>
            <a:ext cx="914400" cy="593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t>Memory</a:t>
            </a:r>
          </a:p>
        </p:txBody>
      </p:sp>
      <p:sp>
        <p:nvSpPr>
          <p:cNvPr id="53" name="Rectangle 52"/>
          <p:cNvSpPr/>
          <p:nvPr/>
        </p:nvSpPr>
        <p:spPr>
          <a:xfrm>
            <a:off x="5518400" y="2655192"/>
            <a:ext cx="914400" cy="593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t>WF Generator</a:t>
            </a:r>
          </a:p>
        </p:txBody>
      </p:sp>
      <p:cxnSp>
        <p:nvCxnSpPr>
          <p:cNvPr id="55" name="Straight Connector 54"/>
          <p:cNvCxnSpPr/>
          <p:nvPr/>
        </p:nvCxnSpPr>
        <p:spPr>
          <a:xfrm>
            <a:off x="3945256" y="2951821"/>
            <a:ext cx="406059" cy="0"/>
          </a:xfrm>
          <a:prstGeom prst="line">
            <a:avLst/>
          </a:prstGeom>
          <a:ln w="28575">
            <a:tailEnd type="triangle" w="med" len="lg"/>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112668" y="2951821"/>
            <a:ext cx="405739" cy="0"/>
          </a:xfrm>
          <a:prstGeom prst="line">
            <a:avLst/>
          </a:prstGeom>
          <a:ln w="28575">
            <a:tailEnd type="triangle" w="med" len="lg"/>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6279760" y="2951825"/>
            <a:ext cx="405739" cy="3"/>
          </a:xfrm>
          <a:prstGeom prst="line">
            <a:avLst/>
          </a:prstGeom>
          <a:ln w="28575">
            <a:tailEnd type="triangle" w="med" len="lg"/>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4351308" y="3496716"/>
            <a:ext cx="914400" cy="593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t>Technique Generator</a:t>
            </a:r>
          </a:p>
        </p:txBody>
      </p:sp>
      <p:cxnSp>
        <p:nvCxnSpPr>
          <p:cNvPr id="72" name="Elbow Connector 71"/>
          <p:cNvCxnSpPr>
            <a:stCxn id="49" idx="2"/>
            <a:endCxn id="64" idx="1"/>
          </p:cNvCxnSpPr>
          <p:nvPr/>
        </p:nvCxnSpPr>
        <p:spPr>
          <a:xfrm rot="16200000" flipH="1">
            <a:off x="3723765" y="3165795"/>
            <a:ext cx="544889" cy="710212"/>
          </a:xfrm>
          <a:prstGeom prst="bentConnector2">
            <a:avLst/>
          </a:prstGeom>
          <a:ln w="28575">
            <a:tailEnd type="triangle" w="med" len="lg"/>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4" idx="3"/>
            <a:endCxn id="53" idx="2"/>
          </p:cNvCxnSpPr>
          <p:nvPr/>
        </p:nvCxnSpPr>
        <p:spPr>
          <a:xfrm flipV="1">
            <a:off x="5265709" y="3248462"/>
            <a:ext cx="709892" cy="544889"/>
          </a:xfrm>
          <a:prstGeom prst="bentConnector2">
            <a:avLst/>
          </a:prstGeom>
          <a:ln w="28575">
            <a:tailEnd type="triangle" w="med" len="lg"/>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685500" y="2655192"/>
            <a:ext cx="761353" cy="593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DAC</a:t>
            </a:r>
          </a:p>
        </p:txBody>
      </p:sp>
      <p:sp>
        <p:nvSpPr>
          <p:cNvPr id="73" name="Isosceles Triangle 72"/>
          <p:cNvSpPr/>
          <p:nvPr/>
        </p:nvSpPr>
        <p:spPr>
          <a:xfrm rot="5400000">
            <a:off x="8731963" y="2668530"/>
            <a:ext cx="602807" cy="56734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Elbow Connector 77"/>
          <p:cNvCxnSpPr/>
          <p:nvPr/>
        </p:nvCxnSpPr>
        <p:spPr>
          <a:xfrm flipV="1">
            <a:off x="7446853" y="2951533"/>
            <a:ext cx="416599" cy="591"/>
          </a:xfrm>
          <a:prstGeom prst="bentConnector3">
            <a:avLst/>
          </a:prstGeom>
          <a:ln w="28575">
            <a:tailEnd type="triangle" w="med" len="lg"/>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7863451" y="2682061"/>
            <a:ext cx="539531" cy="53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p:cNvCxnSpPr/>
          <p:nvPr/>
        </p:nvCxnSpPr>
        <p:spPr>
          <a:xfrm>
            <a:off x="7942463" y="2761073"/>
            <a:ext cx="381507" cy="381507"/>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7942463" y="2761073"/>
            <a:ext cx="381507" cy="381507"/>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80" idx="6"/>
            <a:endCxn id="73" idx="3"/>
          </p:cNvCxnSpPr>
          <p:nvPr/>
        </p:nvCxnSpPr>
        <p:spPr>
          <a:xfrm>
            <a:off x="8402982" y="2951826"/>
            <a:ext cx="346711" cy="383"/>
          </a:xfrm>
          <a:prstGeom prst="bentConnector3">
            <a:avLst/>
          </a:prstGeom>
          <a:ln w="28575">
            <a:tailEnd type="triangle" w="med" len="lg"/>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5622455" y="1932889"/>
            <a:ext cx="539531" cy="53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a:t>
            </a:r>
          </a:p>
        </p:txBody>
      </p:sp>
      <p:cxnSp>
        <p:nvCxnSpPr>
          <p:cNvPr id="94" name="Elbow Connector 93"/>
          <p:cNvCxnSpPr>
            <a:stCxn id="92" idx="6"/>
            <a:endCxn id="80" idx="0"/>
          </p:cNvCxnSpPr>
          <p:nvPr/>
        </p:nvCxnSpPr>
        <p:spPr>
          <a:xfrm>
            <a:off x="6161986" y="2202654"/>
            <a:ext cx="1971231" cy="479407"/>
          </a:xfrm>
          <a:prstGeom prst="bentConnector2">
            <a:avLst/>
          </a:prstGeom>
          <a:ln w="28575">
            <a:tailEnd type="triangle" w="med" len="lg"/>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92" idx="2"/>
            <a:endCxn id="49" idx="0"/>
          </p:cNvCxnSpPr>
          <p:nvPr/>
        </p:nvCxnSpPr>
        <p:spPr>
          <a:xfrm rot="10800000" flipV="1">
            <a:off x="3641104" y="2202656"/>
            <a:ext cx="1981353" cy="452537"/>
          </a:xfrm>
          <a:prstGeom prst="bentConnector2">
            <a:avLst/>
          </a:prstGeom>
          <a:ln w="28575">
            <a:tailEnd type="triangle" w="med" len="lg"/>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rotWithShape="1">
          <a:blip r:embed="rId2"/>
          <a:srcRect b="6893"/>
          <a:stretch/>
        </p:blipFill>
        <p:spPr>
          <a:xfrm>
            <a:off x="2571562" y="1333114"/>
            <a:ext cx="359695" cy="198671"/>
          </a:xfrm>
          <a:prstGeom prst="rect">
            <a:avLst/>
          </a:prstGeom>
        </p:spPr>
      </p:pic>
      <p:cxnSp>
        <p:nvCxnSpPr>
          <p:cNvPr id="58" name="Elbow Connector 57"/>
          <p:cNvCxnSpPr>
            <a:stCxn id="54" idx="2"/>
            <a:endCxn id="49" idx="1"/>
          </p:cNvCxnSpPr>
          <p:nvPr/>
        </p:nvCxnSpPr>
        <p:spPr>
          <a:xfrm rot="16200000" flipH="1">
            <a:off x="2257633" y="2025555"/>
            <a:ext cx="1420043" cy="432492"/>
          </a:xfrm>
          <a:prstGeom prst="bentConnector2">
            <a:avLst/>
          </a:prstGeom>
          <a:ln w="28575">
            <a:tailEnd type="triangle" w="med" len="lg"/>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rotWithShape="1">
          <a:blip r:embed="rId2"/>
          <a:srcRect b="6893"/>
          <a:stretch/>
        </p:blipFill>
        <p:spPr>
          <a:xfrm>
            <a:off x="9374997" y="1333118"/>
            <a:ext cx="359695" cy="198671"/>
          </a:xfrm>
          <a:prstGeom prst="rect">
            <a:avLst/>
          </a:prstGeom>
        </p:spPr>
      </p:pic>
      <p:cxnSp>
        <p:nvCxnSpPr>
          <p:cNvPr id="61" name="Elbow Connector 60"/>
          <p:cNvCxnSpPr>
            <a:stCxn id="73" idx="0"/>
            <a:endCxn id="59" idx="2"/>
          </p:cNvCxnSpPr>
          <p:nvPr/>
        </p:nvCxnSpPr>
        <p:spPr>
          <a:xfrm flipV="1">
            <a:off x="9317041" y="1531785"/>
            <a:ext cx="237803" cy="1420420"/>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751409" y="1840453"/>
            <a:ext cx="6623587"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9503099" y="1566719"/>
            <a:ext cx="99012" cy="99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a:stCxn id="63" idx="3"/>
          </p:cNvCxnSpPr>
          <p:nvPr/>
        </p:nvCxnSpPr>
        <p:spPr>
          <a:xfrm flipH="1">
            <a:off x="9439096" y="1651237"/>
            <a:ext cx="78507" cy="189223"/>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6" name="Arc 65"/>
          <p:cNvSpPr/>
          <p:nvPr/>
        </p:nvSpPr>
        <p:spPr>
          <a:xfrm rot="9074044">
            <a:off x="9376698" y="1421530"/>
            <a:ext cx="366925" cy="366925"/>
          </a:xfrm>
          <a:prstGeom prst="arc">
            <a:avLst>
              <a:gd name="adj1" fmla="val 14724390"/>
              <a:gd name="adj2" fmla="val 1126148"/>
            </a:avLst>
          </a:prstGeom>
          <a:ln w="25400">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Oval 66"/>
          <p:cNvSpPr/>
          <p:nvPr/>
        </p:nvSpPr>
        <p:spPr>
          <a:xfrm>
            <a:off x="2701897" y="1790947"/>
            <a:ext cx="99012" cy="99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2531631" y="1005288"/>
            <a:ext cx="439544" cy="341632"/>
          </a:xfrm>
          <a:prstGeom prst="rect">
            <a:avLst/>
          </a:prstGeom>
          <a:noFill/>
        </p:spPr>
        <p:txBody>
          <a:bodyPr wrap="none" rtlCol="0">
            <a:spAutoFit/>
          </a:bodyPr>
          <a:lstStyle/>
          <a:p>
            <a:r>
              <a:rPr lang="en-US" dirty="0">
                <a:solidFill>
                  <a:schemeClr val="tx2"/>
                </a:solidFill>
              </a:rPr>
              <a:t>Rx</a:t>
            </a:r>
          </a:p>
        </p:txBody>
      </p:sp>
      <p:sp>
        <p:nvSpPr>
          <p:cNvPr id="70" name="TextBox 69"/>
          <p:cNvSpPr txBox="1"/>
          <p:nvPr/>
        </p:nvSpPr>
        <p:spPr>
          <a:xfrm>
            <a:off x="9311044" y="1005291"/>
            <a:ext cx="415498" cy="341632"/>
          </a:xfrm>
          <a:prstGeom prst="rect">
            <a:avLst/>
          </a:prstGeom>
          <a:noFill/>
        </p:spPr>
        <p:txBody>
          <a:bodyPr wrap="none" rtlCol="0">
            <a:spAutoFit/>
          </a:bodyPr>
          <a:lstStyle/>
          <a:p>
            <a:r>
              <a:rPr lang="en-US" dirty="0" err="1">
                <a:solidFill>
                  <a:schemeClr val="tx2"/>
                </a:solidFill>
              </a:rPr>
              <a:t>Tx</a:t>
            </a:r>
            <a:endParaRPr lang="en-US" dirty="0">
              <a:solidFill>
                <a:schemeClr val="tx2"/>
              </a:solidFill>
            </a:endParaRPr>
          </a:p>
        </p:txBody>
      </p:sp>
      <p:sp>
        <p:nvSpPr>
          <p:cNvPr id="71" name="TextBox 70"/>
          <p:cNvSpPr txBox="1"/>
          <p:nvPr/>
        </p:nvSpPr>
        <p:spPr>
          <a:xfrm>
            <a:off x="2531631" y="1005288"/>
            <a:ext cx="439544" cy="341632"/>
          </a:xfrm>
          <a:prstGeom prst="rect">
            <a:avLst/>
          </a:prstGeom>
          <a:noFill/>
        </p:spPr>
        <p:txBody>
          <a:bodyPr wrap="none" rtlCol="0">
            <a:spAutoFit/>
          </a:bodyPr>
          <a:lstStyle/>
          <a:p>
            <a:r>
              <a:rPr lang="en-US" dirty="0">
                <a:solidFill>
                  <a:schemeClr val="tx2"/>
                </a:solidFill>
              </a:rPr>
              <a:t>Rx</a:t>
            </a:r>
          </a:p>
        </p:txBody>
      </p:sp>
      <p:sp>
        <p:nvSpPr>
          <p:cNvPr id="85" name="TextBox 84"/>
          <p:cNvSpPr txBox="1"/>
          <p:nvPr/>
        </p:nvSpPr>
        <p:spPr>
          <a:xfrm>
            <a:off x="9311044" y="1005291"/>
            <a:ext cx="415498" cy="341632"/>
          </a:xfrm>
          <a:prstGeom prst="rect">
            <a:avLst/>
          </a:prstGeom>
          <a:noFill/>
        </p:spPr>
        <p:txBody>
          <a:bodyPr wrap="none" rtlCol="0">
            <a:spAutoFit/>
          </a:bodyPr>
          <a:lstStyle/>
          <a:p>
            <a:r>
              <a:rPr lang="en-US" dirty="0" err="1">
                <a:solidFill>
                  <a:schemeClr val="tx2"/>
                </a:solidFill>
              </a:rPr>
              <a:t>Tx</a:t>
            </a:r>
            <a:endParaRPr lang="en-US" dirty="0">
              <a:solidFill>
                <a:schemeClr val="tx2"/>
              </a:solidFill>
            </a:endParaRPr>
          </a:p>
        </p:txBody>
      </p:sp>
      <p:sp>
        <p:nvSpPr>
          <p:cNvPr id="86" name="Rounded Rectangle 85"/>
          <p:cNvSpPr/>
          <p:nvPr/>
        </p:nvSpPr>
        <p:spPr>
          <a:xfrm>
            <a:off x="3086746" y="2550581"/>
            <a:ext cx="1063975" cy="829619"/>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7"/>
          <p:cNvSpPr/>
          <p:nvPr/>
        </p:nvSpPr>
        <p:spPr>
          <a:xfrm>
            <a:off x="4243699" y="2550581"/>
            <a:ext cx="2261948" cy="1669315"/>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2468824" y="3365311"/>
            <a:ext cx="1172272" cy="840230"/>
          </a:xfrm>
          <a:prstGeom prst="rect">
            <a:avLst/>
          </a:prstGeom>
          <a:noFill/>
        </p:spPr>
        <p:txBody>
          <a:bodyPr wrap="square" rtlCol="0">
            <a:spAutoFit/>
          </a:bodyPr>
          <a:lstStyle/>
          <a:p>
            <a:pPr algn="ctr"/>
            <a:r>
              <a:rPr lang="en-US" dirty="0">
                <a:solidFill>
                  <a:schemeClr val="tx2"/>
                </a:solidFill>
              </a:rPr>
              <a:t>Electronic Support Measures</a:t>
            </a:r>
          </a:p>
        </p:txBody>
      </p:sp>
      <p:sp>
        <p:nvSpPr>
          <p:cNvPr id="90" name="TextBox 89"/>
          <p:cNvSpPr txBox="1"/>
          <p:nvPr/>
        </p:nvSpPr>
        <p:spPr>
          <a:xfrm>
            <a:off x="6432805" y="3481669"/>
            <a:ext cx="1176795" cy="590931"/>
          </a:xfrm>
          <a:prstGeom prst="rect">
            <a:avLst/>
          </a:prstGeom>
          <a:noFill/>
        </p:spPr>
        <p:txBody>
          <a:bodyPr wrap="square" rtlCol="0">
            <a:spAutoFit/>
          </a:bodyPr>
          <a:lstStyle/>
          <a:p>
            <a:pPr algn="ctr"/>
            <a:r>
              <a:rPr lang="en-US" dirty="0">
                <a:solidFill>
                  <a:schemeClr val="tx2"/>
                </a:solidFill>
              </a:rPr>
              <a:t>Electronic Attack</a:t>
            </a:r>
          </a:p>
        </p:txBody>
      </p:sp>
      <p:sp>
        <p:nvSpPr>
          <p:cNvPr id="8" name="Content Placeholder 7"/>
          <p:cNvSpPr>
            <a:spLocks noGrp="1"/>
          </p:cNvSpPr>
          <p:nvPr>
            <p:ph sz="quarter" idx="12"/>
          </p:nvPr>
        </p:nvSpPr>
        <p:spPr>
          <a:xfrm>
            <a:off x="1863730" y="4359829"/>
            <a:ext cx="8422535" cy="2112723"/>
          </a:xfrm>
        </p:spPr>
        <p:txBody>
          <a:bodyPr>
            <a:normAutofit fontScale="85000" lnSpcReduction="10000"/>
          </a:bodyPr>
          <a:lstStyle/>
          <a:p>
            <a:r>
              <a:rPr lang="en-US" dirty="0"/>
              <a:t>Typically uses digital radio frequency memory (DRFM)</a:t>
            </a:r>
          </a:p>
          <a:p>
            <a:r>
              <a:rPr lang="en-US" dirty="0"/>
              <a:t>Captures the victim waveform and applies delays and/or Doppler shifts to the waveform before retransmitting it (e.g. range gate stealer, velocity gate stealer)</a:t>
            </a:r>
          </a:p>
          <a:p>
            <a:r>
              <a:rPr lang="en-US" dirty="0" err="1"/>
              <a:t>Tx</a:t>
            </a:r>
            <a:r>
              <a:rPr lang="en-US" dirty="0"/>
              <a:t> and Rx antennas can be shared or separate – periodic monitoring of the environment is required</a:t>
            </a:r>
          </a:p>
          <a:p>
            <a:r>
              <a:rPr lang="en-US" dirty="0"/>
              <a:t>Exploits coherence with the victim radar to reduce jammer power requirements</a:t>
            </a:r>
          </a:p>
        </p:txBody>
      </p:sp>
      <p:pic>
        <p:nvPicPr>
          <p:cNvPr id="3" name="Picture 2">
            <a:extLst>
              <a:ext uri="{FF2B5EF4-FFF2-40B4-BE49-F238E27FC236}">
                <a16:creationId xmlns:a16="http://schemas.microsoft.com/office/drawing/2014/main" id="{1A88AFF0-35EF-34AE-E190-9101DAF3D6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4" name="Picture 2" descr="Johns Hopkins University Logo">
            <a:extLst>
              <a:ext uri="{FF2B5EF4-FFF2-40B4-BE49-F238E27FC236}">
                <a16:creationId xmlns:a16="http://schemas.microsoft.com/office/drawing/2014/main" id="{305753E8-3DFF-951E-809E-8486C8CC1D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178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6712736" y="1056430"/>
            <a:ext cx="3657600" cy="2894327"/>
          </a:xfrm>
          <a:prstGeom prst="rect">
            <a:avLst/>
          </a:prstGeom>
        </p:spPr>
      </p:pic>
      <p:sp>
        <p:nvSpPr>
          <p:cNvPr id="2" name="Title 1"/>
          <p:cNvSpPr>
            <a:spLocks noGrp="1"/>
          </p:cNvSpPr>
          <p:nvPr>
            <p:ph type="title"/>
          </p:nvPr>
        </p:nvSpPr>
        <p:spPr/>
        <p:txBody>
          <a:bodyPr/>
          <a:lstStyle/>
          <a:p>
            <a:pPr algn="ctr"/>
            <a:r>
              <a:rPr lang="en-US" dirty="0"/>
              <a:t>Cover Pulse</a:t>
            </a:r>
          </a:p>
        </p:txBody>
      </p:sp>
      <p:sp>
        <p:nvSpPr>
          <p:cNvPr id="3" name="Content Placeholder 2"/>
          <p:cNvSpPr>
            <a:spLocks noGrp="1"/>
          </p:cNvSpPr>
          <p:nvPr>
            <p:ph sz="quarter" idx="12"/>
          </p:nvPr>
        </p:nvSpPr>
        <p:spPr>
          <a:xfrm>
            <a:off x="5501200" y="4013054"/>
            <a:ext cx="4926701" cy="2682417"/>
          </a:xfrm>
        </p:spPr>
        <p:txBody>
          <a:bodyPr>
            <a:normAutofit fontScale="85000" lnSpcReduction="10000"/>
          </a:bodyPr>
          <a:lstStyle/>
          <a:p>
            <a:pPr>
              <a:spcBef>
                <a:spcPts val="1200"/>
              </a:spcBef>
            </a:pPr>
            <a:r>
              <a:rPr lang="en-US" dirty="0"/>
              <a:t>Cover pulse uses a transponder that produces range-gated noise triggered off of the pulses received from the radar</a:t>
            </a:r>
          </a:p>
          <a:p>
            <a:pPr>
              <a:spcBef>
                <a:spcPts val="1200"/>
              </a:spcBef>
            </a:pPr>
            <a:r>
              <a:rPr lang="en-US" dirty="0"/>
              <a:t>Improves energy efficiency of the jamming by enabling it to reduce the average power needed to ‘cover’ the target</a:t>
            </a:r>
          </a:p>
          <a:p>
            <a:pPr>
              <a:spcBef>
                <a:spcPts val="1200"/>
              </a:spcBef>
            </a:pPr>
            <a:r>
              <a:rPr lang="en-US" dirty="0"/>
              <a:t>Cover pulse captures the CFAR noise floor estimate resulting in a missed detection</a:t>
            </a:r>
          </a:p>
          <a:p>
            <a:pPr>
              <a:spcBef>
                <a:spcPts val="1200"/>
              </a:spcBef>
            </a:pPr>
            <a:r>
              <a:rPr lang="en-US" dirty="0"/>
              <a:t>Typical J/S of 10-40 dB</a:t>
            </a:r>
          </a:p>
          <a:p>
            <a:endParaRPr lang="en-US" dirty="0"/>
          </a:p>
        </p:txBody>
      </p:sp>
      <p:sp>
        <p:nvSpPr>
          <p:cNvPr id="5" name="Slide Number Placeholder 4"/>
          <p:cNvSpPr>
            <a:spLocks noGrp="1"/>
          </p:cNvSpPr>
          <p:nvPr>
            <p:ph type="sldNum" sz="quarter" idx="16"/>
          </p:nvPr>
        </p:nvSpPr>
        <p:spPr/>
        <p:txBody>
          <a:bodyPr/>
          <a:lstStyle/>
          <a:p>
            <a:fld id="{32A2F39E-E4DB-494E-AB40-38356C65078C}" type="slidenum">
              <a:rPr lang="en-US" smtClean="0"/>
              <a:pPr/>
              <a:t>24</a:t>
            </a:fld>
            <a:endParaRPr lang="en-US" dirty="0"/>
          </a:p>
        </p:txBody>
      </p:sp>
      <p:sp>
        <p:nvSpPr>
          <p:cNvPr id="7" name="TextBox 6"/>
          <p:cNvSpPr txBox="1"/>
          <p:nvPr/>
        </p:nvSpPr>
        <p:spPr>
          <a:xfrm>
            <a:off x="2981444" y="4189683"/>
            <a:ext cx="1439560" cy="341632"/>
          </a:xfrm>
          <a:prstGeom prst="rect">
            <a:avLst/>
          </a:prstGeom>
          <a:noFill/>
        </p:spPr>
        <p:txBody>
          <a:bodyPr wrap="none" rtlCol="0">
            <a:spAutoFit/>
          </a:bodyPr>
          <a:lstStyle/>
          <a:p>
            <a:pPr algn="ctr"/>
            <a:r>
              <a:rPr lang="en-US" b="1" dirty="0">
                <a:solidFill>
                  <a:schemeClr val="tx2"/>
                </a:solidFill>
              </a:rPr>
              <a:t>Transponder</a:t>
            </a:r>
          </a:p>
        </p:txBody>
      </p:sp>
      <p:sp>
        <p:nvSpPr>
          <p:cNvPr id="8" name="TextBox 7"/>
          <p:cNvSpPr txBox="1"/>
          <p:nvPr/>
        </p:nvSpPr>
        <p:spPr>
          <a:xfrm>
            <a:off x="2388969" y="6569163"/>
            <a:ext cx="4764446" cy="246221"/>
          </a:xfrm>
          <a:prstGeom prst="rect">
            <a:avLst/>
          </a:prstGeom>
          <a:noFill/>
        </p:spPr>
        <p:txBody>
          <a:bodyPr wrap="none" rtlCol="0">
            <a:spAutoFit/>
          </a:bodyPr>
          <a:lstStyle/>
          <a:p>
            <a:r>
              <a:rPr lang="en-US" sz="1000" dirty="0">
                <a:solidFill>
                  <a:schemeClr val="tx2"/>
                </a:solidFill>
              </a:rPr>
              <a:t>Block diagram from G. W. Stimson, </a:t>
            </a:r>
            <a:r>
              <a:rPr lang="en-US" sz="1000" i="1" dirty="0">
                <a:solidFill>
                  <a:schemeClr val="tx2"/>
                </a:solidFill>
              </a:rPr>
              <a:t>Introduction to Airborne Radar</a:t>
            </a:r>
            <a:r>
              <a:rPr lang="en-US" sz="1000" dirty="0">
                <a:solidFill>
                  <a:schemeClr val="tx2"/>
                </a:solidFill>
              </a:rPr>
              <a:t>, </a:t>
            </a:r>
            <a:r>
              <a:rPr lang="en-US" sz="1000" dirty="0" err="1">
                <a:solidFill>
                  <a:schemeClr val="tx2"/>
                </a:solidFill>
              </a:rPr>
              <a:t>Scitech</a:t>
            </a:r>
            <a:r>
              <a:rPr lang="en-US" sz="1000" dirty="0">
                <a:solidFill>
                  <a:schemeClr val="tx2"/>
                </a:solidFill>
              </a:rPr>
              <a:t>, 1998</a:t>
            </a:r>
          </a:p>
        </p:txBody>
      </p:sp>
      <p:sp>
        <p:nvSpPr>
          <p:cNvPr id="22" name="TextBox 21"/>
          <p:cNvSpPr txBox="1"/>
          <p:nvPr/>
        </p:nvSpPr>
        <p:spPr>
          <a:xfrm>
            <a:off x="7793990" y="1402160"/>
            <a:ext cx="1775535" cy="276999"/>
          </a:xfrm>
          <a:prstGeom prst="rect">
            <a:avLst/>
          </a:prstGeom>
          <a:noFill/>
        </p:spPr>
        <p:txBody>
          <a:bodyPr wrap="square" rtlCol="0">
            <a:spAutoFit/>
          </a:bodyPr>
          <a:lstStyle/>
          <a:p>
            <a:r>
              <a:rPr lang="en-US" sz="1200" dirty="0">
                <a:solidFill>
                  <a:schemeClr val="bg1"/>
                </a:solidFill>
              </a:rPr>
              <a:t>target detection missed</a:t>
            </a:r>
          </a:p>
        </p:txBody>
      </p:sp>
      <p:pic>
        <p:nvPicPr>
          <p:cNvPr id="4" name="Picture 3"/>
          <p:cNvPicPr>
            <a:picLocks noChangeAspect="1"/>
          </p:cNvPicPr>
          <p:nvPr/>
        </p:nvPicPr>
        <p:blipFill>
          <a:blip r:embed="rId3"/>
          <a:stretch>
            <a:fillRect/>
          </a:stretch>
        </p:blipFill>
        <p:spPr>
          <a:xfrm>
            <a:off x="3284016" y="1065309"/>
            <a:ext cx="3657600" cy="2894327"/>
          </a:xfrm>
          <a:prstGeom prst="rect">
            <a:avLst/>
          </a:prstGeom>
        </p:spPr>
      </p:pic>
      <p:sp>
        <p:nvSpPr>
          <p:cNvPr id="23" name="TextBox 22"/>
          <p:cNvSpPr txBox="1"/>
          <p:nvPr/>
        </p:nvSpPr>
        <p:spPr>
          <a:xfrm>
            <a:off x="1922183" y="1078995"/>
            <a:ext cx="1258255" cy="646331"/>
          </a:xfrm>
          <a:prstGeom prst="rect">
            <a:avLst/>
          </a:prstGeom>
          <a:noFill/>
        </p:spPr>
        <p:txBody>
          <a:bodyPr wrap="square" rtlCol="0">
            <a:spAutoFit/>
          </a:bodyPr>
          <a:lstStyle/>
          <a:p>
            <a:pPr algn="r"/>
            <a:r>
              <a:rPr lang="en-US" sz="1200" dirty="0">
                <a:solidFill>
                  <a:schemeClr val="tx2"/>
                </a:solidFill>
              </a:rPr>
              <a:t>To test a cell in the center of here</a:t>
            </a:r>
          </a:p>
        </p:txBody>
      </p:sp>
      <p:sp>
        <p:nvSpPr>
          <p:cNvPr id="24" name="TextBox 23"/>
          <p:cNvSpPr txBox="1"/>
          <p:nvPr/>
        </p:nvSpPr>
        <p:spPr>
          <a:xfrm>
            <a:off x="2047789" y="1659506"/>
            <a:ext cx="1132649" cy="1200329"/>
          </a:xfrm>
          <a:prstGeom prst="rect">
            <a:avLst/>
          </a:prstGeom>
          <a:noFill/>
        </p:spPr>
        <p:txBody>
          <a:bodyPr wrap="square" rtlCol="0">
            <a:spAutoFit/>
          </a:bodyPr>
          <a:lstStyle/>
          <a:p>
            <a:pPr algn="r"/>
            <a:r>
              <a:rPr lang="en-US" sz="1200" dirty="0">
                <a:solidFill>
                  <a:schemeClr val="tx2"/>
                </a:solidFill>
              </a:rPr>
              <a:t>Estimate local noise over the cells outside here but inside here</a:t>
            </a:r>
          </a:p>
        </p:txBody>
      </p:sp>
      <p:sp>
        <p:nvSpPr>
          <p:cNvPr id="25" name="TextBox 24"/>
          <p:cNvSpPr txBox="1"/>
          <p:nvPr/>
        </p:nvSpPr>
        <p:spPr>
          <a:xfrm>
            <a:off x="1922183" y="2794013"/>
            <a:ext cx="1258255" cy="1015663"/>
          </a:xfrm>
          <a:prstGeom prst="rect">
            <a:avLst/>
          </a:prstGeom>
          <a:noFill/>
        </p:spPr>
        <p:txBody>
          <a:bodyPr wrap="square" rtlCol="0">
            <a:spAutoFit/>
          </a:bodyPr>
          <a:lstStyle/>
          <a:p>
            <a:pPr algn="r"/>
            <a:r>
              <a:rPr lang="en-US" sz="1200" dirty="0">
                <a:solidFill>
                  <a:schemeClr val="tx2"/>
                </a:solidFill>
              </a:rPr>
              <a:t>Normalize cell by noise floor estimate; compare to threshold</a:t>
            </a:r>
          </a:p>
        </p:txBody>
      </p:sp>
      <p:cxnSp>
        <p:nvCxnSpPr>
          <p:cNvPr id="26" name="Straight Arrow Connector 25"/>
          <p:cNvCxnSpPr/>
          <p:nvPr/>
        </p:nvCxnSpPr>
        <p:spPr>
          <a:xfrm>
            <a:off x="3137188" y="1642907"/>
            <a:ext cx="2326329" cy="799320"/>
          </a:xfrm>
          <a:prstGeom prst="straightConnector1">
            <a:avLst/>
          </a:prstGeom>
          <a:ln w="31750">
            <a:solidFill>
              <a:schemeClr val="accent3">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137188" y="2727630"/>
            <a:ext cx="1985169" cy="66383"/>
          </a:xfrm>
          <a:prstGeom prst="straightConnector1">
            <a:avLst/>
          </a:prstGeom>
          <a:ln w="31750">
            <a:solidFill>
              <a:schemeClr val="tx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180433" y="2397289"/>
            <a:ext cx="2143676" cy="159921"/>
          </a:xfrm>
          <a:prstGeom prst="straightConnector1">
            <a:avLst/>
          </a:prstGeom>
          <a:ln w="31750">
            <a:solidFill>
              <a:srgbClr val="DFDA00"/>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122351" y="2006815"/>
            <a:ext cx="880500" cy="880500"/>
          </a:xfrm>
          <a:prstGeom prst="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344292" y="2242075"/>
            <a:ext cx="436616" cy="409980"/>
          </a:xfrm>
          <a:prstGeom prst="rect">
            <a:avLst/>
          </a:prstGeom>
          <a:noFill/>
          <a:ln w="38100">
            <a:solidFill>
              <a:srgbClr val="D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1693955" y="4578331"/>
            <a:ext cx="3756660" cy="1522095"/>
          </a:xfrm>
          <a:prstGeom prst="rect">
            <a:avLst/>
          </a:prstGeom>
        </p:spPr>
      </p:pic>
      <p:pic>
        <p:nvPicPr>
          <p:cNvPr id="6" name="Picture 5">
            <a:extLst>
              <a:ext uri="{FF2B5EF4-FFF2-40B4-BE49-F238E27FC236}">
                <a16:creationId xmlns:a16="http://schemas.microsoft.com/office/drawing/2014/main" id="{620A4997-0EE7-D958-356A-A6D4520D9C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 name="Picture 2" descr="Johns Hopkins University Logo">
            <a:extLst>
              <a:ext uri="{FF2B5EF4-FFF2-40B4-BE49-F238E27FC236}">
                <a16:creationId xmlns:a16="http://schemas.microsoft.com/office/drawing/2014/main" id="{5AD45C71-46D3-5028-146A-F567B80BB1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369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5124912" y="1086250"/>
            <a:ext cx="3657600" cy="2894327"/>
          </a:xfrm>
          <a:prstGeom prst="rect">
            <a:avLst/>
          </a:prstGeom>
        </p:spPr>
      </p:pic>
      <p:pic>
        <p:nvPicPr>
          <p:cNvPr id="19" name="Picture 18"/>
          <p:cNvPicPr>
            <a:picLocks noChangeAspect="1"/>
          </p:cNvPicPr>
          <p:nvPr/>
        </p:nvPicPr>
        <p:blipFill>
          <a:blip r:embed="rId3"/>
          <a:stretch>
            <a:fillRect/>
          </a:stretch>
        </p:blipFill>
        <p:spPr>
          <a:xfrm>
            <a:off x="5124912" y="3936550"/>
            <a:ext cx="3657600" cy="2894327"/>
          </a:xfrm>
          <a:prstGeom prst="rect">
            <a:avLst/>
          </a:prstGeom>
        </p:spPr>
      </p:pic>
      <p:sp>
        <p:nvSpPr>
          <p:cNvPr id="2" name="Title 1"/>
          <p:cNvSpPr>
            <a:spLocks noGrp="1"/>
          </p:cNvSpPr>
          <p:nvPr>
            <p:ph type="title"/>
          </p:nvPr>
        </p:nvSpPr>
        <p:spPr/>
        <p:txBody>
          <a:bodyPr/>
          <a:lstStyle/>
          <a:p>
            <a:pPr algn="ctr"/>
            <a:r>
              <a:rPr lang="en-US" dirty="0"/>
              <a:t>Bin Masking</a:t>
            </a:r>
          </a:p>
        </p:txBody>
      </p:sp>
      <p:sp>
        <p:nvSpPr>
          <p:cNvPr id="3" name="Content Placeholder 2"/>
          <p:cNvSpPr>
            <a:spLocks noGrp="1"/>
          </p:cNvSpPr>
          <p:nvPr>
            <p:ph sz="quarter" idx="12"/>
          </p:nvPr>
        </p:nvSpPr>
        <p:spPr>
          <a:xfrm>
            <a:off x="8367445" y="1552203"/>
            <a:ext cx="2123011" cy="4621459"/>
          </a:xfrm>
        </p:spPr>
        <p:txBody>
          <a:bodyPr>
            <a:normAutofit fontScale="92500" lnSpcReduction="20000"/>
          </a:bodyPr>
          <a:lstStyle/>
          <a:p>
            <a:r>
              <a:rPr lang="en-US" dirty="0"/>
              <a:t>Range bin masking denies victim radar the target range – often used in low and medium PRF radars</a:t>
            </a:r>
          </a:p>
          <a:p>
            <a:r>
              <a:rPr lang="en-US" dirty="0"/>
              <a:t>Doppler bin masking denies radar target Doppler</a:t>
            </a:r>
          </a:p>
          <a:p>
            <a:pPr lvl="1"/>
            <a:r>
              <a:rPr lang="en-US" dirty="0"/>
              <a:t>Typically used against medium and high PRF systems</a:t>
            </a:r>
          </a:p>
          <a:p>
            <a:pPr lvl="1"/>
            <a:r>
              <a:rPr lang="en-US" dirty="0"/>
              <a:t>Can produce using a variety of slow-time phase modulations</a:t>
            </a:r>
          </a:p>
        </p:txBody>
      </p:sp>
      <p:sp>
        <p:nvSpPr>
          <p:cNvPr id="4" name="Slide Number Placeholder 3"/>
          <p:cNvSpPr>
            <a:spLocks noGrp="1"/>
          </p:cNvSpPr>
          <p:nvPr>
            <p:ph type="sldNum" sz="quarter" idx="16"/>
          </p:nvPr>
        </p:nvSpPr>
        <p:spPr/>
        <p:txBody>
          <a:bodyPr/>
          <a:lstStyle/>
          <a:p>
            <a:fld id="{32A2F39E-E4DB-494E-AB40-38356C65078C}" type="slidenum">
              <a:rPr lang="en-US" smtClean="0"/>
              <a:pPr/>
              <a:t>25</a:t>
            </a:fld>
            <a:endParaRPr lang="en-US" dirty="0"/>
          </a:p>
        </p:txBody>
      </p:sp>
      <p:sp>
        <p:nvSpPr>
          <p:cNvPr id="10" name="TextBox 9"/>
          <p:cNvSpPr txBox="1"/>
          <p:nvPr/>
        </p:nvSpPr>
        <p:spPr>
          <a:xfrm>
            <a:off x="2009871" y="1382544"/>
            <a:ext cx="2838768" cy="590931"/>
          </a:xfrm>
          <a:prstGeom prst="rect">
            <a:avLst/>
          </a:prstGeom>
          <a:noFill/>
        </p:spPr>
        <p:txBody>
          <a:bodyPr wrap="square" rtlCol="0">
            <a:spAutoFit/>
          </a:bodyPr>
          <a:lstStyle/>
          <a:p>
            <a:pPr algn="ctr"/>
            <a:r>
              <a:rPr lang="en-US" b="1" dirty="0">
                <a:solidFill>
                  <a:schemeClr val="tx2"/>
                </a:solidFill>
              </a:rPr>
              <a:t>Repeater for producing range bin masking</a:t>
            </a:r>
          </a:p>
        </p:txBody>
      </p:sp>
      <p:sp>
        <p:nvSpPr>
          <p:cNvPr id="12" name="TextBox 11"/>
          <p:cNvSpPr txBox="1"/>
          <p:nvPr/>
        </p:nvSpPr>
        <p:spPr>
          <a:xfrm>
            <a:off x="1782611" y="3834616"/>
            <a:ext cx="3293295" cy="590931"/>
          </a:xfrm>
          <a:prstGeom prst="rect">
            <a:avLst/>
          </a:prstGeom>
          <a:noFill/>
        </p:spPr>
        <p:txBody>
          <a:bodyPr wrap="square" rtlCol="0">
            <a:spAutoFit/>
          </a:bodyPr>
          <a:lstStyle/>
          <a:p>
            <a:pPr algn="ctr"/>
            <a:r>
              <a:rPr lang="en-US" b="1" dirty="0">
                <a:solidFill>
                  <a:schemeClr val="tx2"/>
                </a:solidFill>
              </a:rPr>
              <a:t>Straight-through Repeater for producing Doppler bin masking</a:t>
            </a:r>
          </a:p>
        </p:txBody>
      </p:sp>
      <p:sp>
        <p:nvSpPr>
          <p:cNvPr id="13" name="TextBox 12"/>
          <p:cNvSpPr txBox="1"/>
          <p:nvPr/>
        </p:nvSpPr>
        <p:spPr>
          <a:xfrm>
            <a:off x="5618629" y="1410156"/>
            <a:ext cx="1241259" cy="590931"/>
          </a:xfrm>
          <a:prstGeom prst="rect">
            <a:avLst/>
          </a:prstGeom>
          <a:noFill/>
        </p:spPr>
        <p:txBody>
          <a:bodyPr wrap="square" rtlCol="0">
            <a:spAutoFit/>
          </a:bodyPr>
          <a:lstStyle/>
          <a:p>
            <a:r>
              <a:rPr lang="en-US" b="1" dirty="0">
                <a:solidFill>
                  <a:schemeClr val="bg1"/>
                </a:solidFill>
              </a:rPr>
              <a:t>Range Bin Masking</a:t>
            </a:r>
          </a:p>
        </p:txBody>
      </p:sp>
      <p:sp>
        <p:nvSpPr>
          <p:cNvPr id="14" name="TextBox 13"/>
          <p:cNvSpPr txBox="1"/>
          <p:nvPr/>
        </p:nvSpPr>
        <p:spPr>
          <a:xfrm>
            <a:off x="5618625" y="4224689"/>
            <a:ext cx="1392180" cy="590931"/>
          </a:xfrm>
          <a:prstGeom prst="rect">
            <a:avLst/>
          </a:prstGeom>
          <a:noFill/>
        </p:spPr>
        <p:txBody>
          <a:bodyPr wrap="square" rtlCol="0">
            <a:spAutoFit/>
          </a:bodyPr>
          <a:lstStyle/>
          <a:p>
            <a:r>
              <a:rPr lang="en-US" b="1" dirty="0">
                <a:solidFill>
                  <a:schemeClr val="bg1"/>
                </a:solidFill>
              </a:rPr>
              <a:t>Doppler Bin Masking</a:t>
            </a:r>
          </a:p>
        </p:txBody>
      </p:sp>
      <p:sp>
        <p:nvSpPr>
          <p:cNvPr id="15" name="TextBox 14"/>
          <p:cNvSpPr txBox="1"/>
          <p:nvPr/>
        </p:nvSpPr>
        <p:spPr>
          <a:xfrm>
            <a:off x="1864073" y="6315960"/>
            <a:ext cx="3136039" cy="400110"/>
          </a:xfrm>
          <a:prstGeom prst="rect">
            <a:avLst/>
          </a:prstGeom>
          <a:noFill/>
        </p:spPr>
        <p:txBody>
          <a:bodyPr wrap="square" rtlCol="0">
            <a:spAutoFit/>
          </a:bodyPr>
          <a:lstStyle/>
          <a:p>
            <a:r>
              <a:rPr lang="en-US" sz="1000" dirty="0">
                <a:solidFill>
                  <a:schemeClr val="tx2"/>
                </a:solidFill>
              </a:rPr>
              <a:t>Block diagrams from G. W. Stimson, </a:t>
            </a:r>
            <a:r>
              <a:rPr lang="en-US" sz="1000" i="1" dirty="0">
                <a:solidFill>
                  <a:schemeClr val="tx2"/>
                </a:solidFill>
              </a:rPr>
              <a:t>Introduction to Airborne Radar</a:t>
            </a:r>
            <a:r>
              <a:rPr lang="en-US" sz="1000" dirty="0">
                <a:solidFill>
                  <a:schemeClr val="tx2"/>
                </a:solidFill>
              </a:rPr>
              <a:t>, 2</a:t>
            </a:r>
            <a:r>
              <a:rPr lang="en-US" sz="1000" baseline="30000" dirty="0">
                <a:solidFill>
                  <a:schemeClr val="tx2"/>
                </a:solidFill>
              </a:rPr>
              <a:t>nd</a:t>
            </a:r>
            <a:r>
              <a:rPr lang="en-US" sz="1000" dirty="0">
                <a:solidFill>
                  <a:schemeClr val="tx2"/>
                </a:solidFill>
              </a:rPr>
              <a:t> Ed </a:t>
            </a:r>
            <a:r>
              <a:rPr lang="en-US" sz="1000" dirty="0" err="1">
                <a:solidFill>
                  <a:schemeClr val="tx2"/>
                </a:solidFill>
              </a:rPr>
              <a:t>Scitech</a:t>
            </a:r>
            <a:r>
              <a:rPr lang="en-US" sz="1000" dirty="0">
                <a:solidFill>
                  <a:schemeClr val="tx2"/>
                </a:solidFill>
              </a:rPr>
              <a:t>, 1998</a:t>
            </a:r>
          </a:p>
        </p:txBody>
      </p:sp>
      <p:pic>
        <p:nvPicPr>
          <p:cNvPr id="17" name="Picture 16"/>
          <p:cNvPicPr>
            <a:picLocks noChangeAspect="1"/>
          </p:cNvPicPr>
          <p:nvPr/>
        </p:nvPicPr>
        <p:blipFill>
          <a:blip r:embed="rId4"/>
          <a:stretch>
            <a:fillRect/>
          </a:stretch>
        </p:blipFill>
        <p:spPr>
          <a:xfrm>
            <a:off x="1618323" y="2003265"/>
            <a:ext cx="3476160" cy="1554480"/>
          </a:xfrm>
          <a:prstGeom prst="rect">
            <a:avLst/>
          </a:prstGeom>
        </p:spPr>
      </p:pic>
      <p:pic>
        <p:nvPicPr>
          <p:cNvPr id="18" name="Picture 17"/>
          <p:cNvPicPr>
            <a:picLocks noChangeAspect="1"/>
          </p:cNvPicPr>
          <p:nvPr/>
        </p:nvPicPr>
        <p:blipFill>
          <a:blip r:embed="rId5"/>
          <a:stretch>
            <a:fillRect/>
          </a:stretch>
        </p:blipFill>
        <p:spPr>
          <a:xfrm>
            <a:off x="1870025" y="4388340"/>
            <a:ext cx="3016985" cy="1984248"/>
          </a:xfrm>
          <a:prstGeom prst="rect">
            <a:avLst/>
          </a:prstGeom>
        </p:spPr>
      </p:pic>
      <p:pic>
        <p:nvPicPr>
          <p:cNvPr id="5" name="Picture 4">
            <a:extLst>
              <a:ext uri="{FF2B5EF4-FFF2-40B4-BE49-F238E27FC236}">
                <a16:creationId xmlns:a16="http://schemas.microsoft.com/office/drawing/2014/main" id="{C328F976-C8E4-A5A2-C274-73CF28098CE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6" name="Picture 2" descr="Johns Hopkins University Logo">
            <a:extLst>
              <a:ext uri="{FF2B5EF4-FFF2-40B4-BE49-F238E27FC236}">
                <a16:creationId xmlns:a16="http://schemas.microsoft.com/office/drawing/2014/main" id="{0AA72E6A-1030-17B5-DAAB-E7B44C370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909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6717605" y="1086666"/>
            <a:ext cx="3657600" cy="2894327"/>
          </a:xfrm>
          <a:prstGeom prst="rect">
            <a:avLst/>
          </a:prstGeom>
        </p:spPr>
      </p:pic>
      <p:pic>
        <p:nvPicPr>
          <p:cNvPr id="26" name="Picture 25"/>
          <p:cNvPicPr>
            <a:picLocks noChangeAspect="1"/>
          </p:cNvPicPr>
          <p:nvPr/>
        </p:nvPicPr>
        <p:blipFill>
          <a:blip r:embed="rId3"/>
          <a:stretch>
            <a:fillRect/>
          </a:stretch>
        </p:blipFill>
        <p:spPr>
          <a:xfrm>
            <a:off x="6721612" y="3924875"/>
            <a:ext cx="3657600" cy="2894327"/>
          </a:xfrm>
          <a:prstGeom prst="rect">
            <a:avLst/>
          </a:prstGeom>
        </p:spPr>
      </p:pic>
      <p:sp>
        <p:nvSpPr>
          <p:cNvPr id="2" name="Title 1"/>
          <p:cNvSpPr>
            <a:spLocks noGrp="1"/>
          </p:cNvSpPr>
          <p:nvPr>
            <p:ph type="title"/>
          </p:nvPr>
        </p:nvSpPr>
        <p:spPr/>
        <p:txBody>
          <a:bodyPr/>
          <a:lstStyle/>
          <a:p>
            <a:r>
              <a:rPr lang="en-US" dirty="0"/>
              <a:t>Range and Doppler Bin Masking</a:t>
            </a:r>
          </a:p>
        </p:txBody>
      </p:sp>
      <p:sp>
        <p:nvSpPr>
          <p:cNvPr id="3" name="Content Placeholder 2"/>
          <p:cNvSpPr>
            <a:spLocks noGrp="1"/>
          </p:cNvSpPr>
          <p:nvPr>
            <p:ph sz="quarter" idx="12"/>
          </p:nvPr>
        </p:nvSpPr>
        <p:spPr>
          <a:xfrm>
            <a:off x="2198709" y="4128118"/>
            <a:ext cx="4447713" cy="2512380"/>
          </a:xfrm>
        </p:spPr>
        <p:txBody>
          <a:bodyPr>
            <a:normAutofit fontScale="92500" lnSpcReduction="20000"/>
          </a:bodyPr>
          <a:lstStyle/>
          <a:p>
            <a:r>
              <a:rPr lang="en-US" dirty="0"/>
              <a:t>Can mask multiple range and Doppler bins at once</a:t>
            </a:r>
          </a:p>
          <a:p>
            <a:r>
              <a:rPr lang="en-US" dirty="0"/>
              <a:t>Range and Doppler bin masking can capture typical CA CFAR and prevent detection of the skin</a:t>
            </a:r>
          </a:p>
          <a:p>
            <a:r>
              <a:rPr lang="en-US" dirty="0"/>
              <a:t>Can be produced using DRFM-based repeater</a:t>
            </a:r>
          </a:p>
          <a:p>
            <a:r>
              <a:rPr lang="en-US" dirty="0"/>
              <a:t>Typical J/S of 10-20 dB</a:t>
            </a:r>
          </a:p>
          <a:p>
            <a:endParaRPr lang="en-US" dirty="0"/>
          </a:p>
        </p:txBody>
      </p:sp>
      <p:sp>
        <p:nvSpPr>
          <p:cNvPr id="4" name="Slide Number Placeholder 3"/>
          <p:cNvSpPr>
            <a:spLocks noGrp="1"/>
          </p:cNvSpPr>
          <p:nvPr>
            <p:ph type="sldNum" sz="quarter" idx="16"/>
          </p:nvPr>
        </p:nvSpPr>
        <p:spPr/>
        <p:txBody>
          <a:bodyPr/>
          <a:lstStyle/>
          <a:p>
            <a:fld id="{32A2F39E-E4DB-494E-AB40-38356C65078C}" type="slidenum">
              <a:rPr lang="en-US" smtClean="0"/>
              <a:pPr/>
              <a:t>26</a:t>
            </a:fld>
            <a:endParaRPr lang="en-US" dirty="0"/>
          </a:p>
        </p:txBody>
      </p:sp>
      <p:sp>
        <p:nvSpPr>
          <p:cNvPr id="10" name="Oval 9"/>
          <p:cNvSpPr/>
          <p:nvPr/>
        </p:nvSpPr>
        <p:spPr>
          <a:xfrm>
            <a:off x="8764929" y="5091265"/>
            <a:ext cx="473455" cy="473455"/>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211167" y="1305369"/>
            <a:ext cx="1744388" cy="590931"/>
          </a:xfrm>
          <a:prstGeom prst="rect">
            <a:avLst/>
          </a:prstGeom>
          <a:noFill/>
        </p:spPr>
        <p:txBody>
          <a:bodyPr wrap="none" rtlCol="0">
            <a:spAutoFit/>
          </a:bodyPr>
          <a:lstStyle/>
          <a:p>
            <a:pPr algn="r"/>
            <a:r>
              <a:rPr lang="en-US" dirty="0">
                <a:solidFill>
                  <a:schemeClr val="bg1"/>
                </a:solidFill>
              </a:rPr>
              <a:t>with jamming</a:t>
            </a:r>
          </a:p>
          <a:p>
            <a:pPr algn="r"/>
            <a:r>
              <a:rPr lang="en-US" dirty="0">
                <a:solidFill>
                  <a:schemeClr val="bg1"/>
                </a:solidFill>
              </a:rPr>
              <a:t>detection missed</a:t>
            </a:r>
          </a:p>
        </p:txBody>
      </p:sp>
      <p:sp>
        <p:nvSpPr>
          <p:cNvPr id="12" name="TextBox 11"/>
          <p:cNvSpPr txBox="1"/>
          <p:nvPr/>
        </p:nvSpPr>
        <p:spPr>
          <a:xfrm>
            <a:off x="7871570" y="4306018"/>
            <a:ext cx="1686680" cy="341632"/>
          </a:xfrm>
          <a:prstGeom prst="rect">
            <a:avLst/>
          </a:prstGeom>
          <a:noFill/>
        </p:spPr>
        <p:txBody>
          <a:bodyPr wrap="none" rtlCol="0">
            <a:spAutoFit/>
          </a:bodyPr>
          <a:lstStyle/>
          <a:p>
            <a:pPr algn="r"/>
            <a:r>
              <a:rPr lang="en-US" dirty="0">
                <a:solidFill>
                  <a:schemeClr val="bg1"/>
                </a:solidFill>
              </a:rPr>
              <a:t>without jamming</a:t>
            </a:r>
          </a:p>
        </p:txBody>
      </p:sp>
      <p:cxnSp>
        <p:nvCxnSpPr>
          <p:cNvPr id="8" name="Straight Arrow Connector 7"/>
          <p:cNvCxnSpPr/>
          <p:nvPr/>
        </p:nvCxnSpPr>
        <p:spPr>
          <a:xfrm>
            <a:off x="8764930" y="1872859"/>
            <a:ext cx="236727" cy="537252"/>
          </a:xfrm>
          <a:prstGeom prst="straightConnector1">
            <a:avLst/>
          </a:prstGeom>
          <a:ln w="15875">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4"/>
          <a:stretch>
            <a:fillRect/>
          </a:stretch>
        </p:blipFill>
        <p:spPr>
          <a:xfrm>
            <a:off x="3279404" y="1069718"/>
            <a:ext cx="3657600" cy="2894327"/>
          </a:xfrm>
          <a:prstGeom prst="rect">
            <a:avLst/>
          </a:prstGeom>
        </p:spPr>
      </p:pic>
      <p:sp>
        <p:nvSpPr>
          <p:cNvPr id="29" name="TextBox 28"/>
          <p:cNvSpPr txBox="1"/>
          <p:nvPr/>
        </p:nvSpPr>
        <p:spPr>
          <a:xfrm>
            <a:off x="1922183" y="1078995"/>
            <a:ext cx="1258255" cy="646331"/>
          </a:xfrm>
          <a:prstGeom prst="rect">
            <a:avLst/>
          </a:prstGeom>
          <a:noFill/>
        </p:spPr>
        <p:txBody>
          <a:bodyPr wrap="square" rtlCol="0">
            <a:spAutoFit/>
          </a:bodyPr>
          <a:lstStyle/>
          <a:p>
            <a:pPr algn="r"/>
            <a:r>
              <a:rPr lang="en-US" sz="1200" dirty="0">
                <a:solidFill>
                  <a:schemeClr val="tx2"/>
                </a:solidFill>
              </a:rPr>
              <a:t>To test a cell in the center of here</a:t>
            </a:r>
          </a:p>
        </p:txBody>
      </p:sp>
      <p:sp>
        <p:nvSpPr>
          <p:cNvPr id="30" name="TextBox 29"/>
          <p:cNvSpPr txBox="1"/>
          <p:nvPr/>
        </p:nvSpPr>
        <p:spPr>
          <a:xfrm>
            <a:off x="2047789" y="1659506"/>
            <a:ext cx="1132649" cy="1200329"/>
          </a:xfrm>
          <a:prstGeom prst="rect">
            <a:avLst/>
          </a:prstGeom>
          <a:noFill/>
        </p:spPr>
        <p:txBody>
          <a:bodyPr wrap="square" rtlCol="0">
            <a:spAutoFit/>
          </a:bodyPr>
          <a:lstStyle/>
          <a:p>
            <a:pPr algn="r"/>
            <a:r>
              <a:rPr lang="en-US" sz="1200" dirty="0">
                <a:solidFill>
                  <a:schemeClr val="tx2"/>
                </a:solidFill>
              </a:rPr>
              <a:t>Estimate local noise over the cells outside here but inside here</a:t>
            </a:r>
          </a:p>
        </p:txBody>
      </p:sp>
      <p:sp>
        <p:nvSpPr>
          <p:cNvPr id="31" name="TextBox 30"/>
          <p:cNvSpPr txBox="1"/>
          <p:nvPr/>
        </p:nvSpPr>
        <p:spPr>
          <a:xfrm>
            <a:off x="1922183" y="2794013"/>
            <a:ext cx="1258255" cy="1015663"/>
          </a:xfrm>
          <a:prstGeom prst="rect">
            <a:avLst/>
          </a:prstGeom>
          <a:noFill/>
        </p:spPr>
        <p:txBody>
          <a:bodyPr wrap="square" rtlCol="0">
            <a:spAutoFit/>
          </a:bodyPr>
          <a:lstStyle/>
          <a:p>
            <a:pPr algn="r"/>
            <a:r>
              <a:rPr lang="en-US" sz="1200" dirty="0">
                <a:solidFill>
                  <a:schemeClr val="tx2"/>
                </a:solidFill>
              </a:rPr>
              <a:t>Normalize cell by noise floor estimate; compare to threshold</a:t>
            </a:r>
          </a:p>
        </p:txBody>
      </p:sp>
      <p:cxnSp>
        <p:nvCxnSpPr>
          <p:cNvPr id="32" name="Straight Arrow Connector 31"/>
          <p:cNvCxnSpPr/>
          <p:nvPr/>
        </p:nvCxnSpPr>
        <p:spPr>
          <a:xfrm>
            <a:off x="3108214" y="1595500"/>
            <a:ext cx="2355303" cy="775011"/>
          </a:xfrm>
          <a:prstGeom prst="straightConnector1">
            <a:avLst/>
          </a:prstGeom>
          <a:ln w="31750">
            <a:solidFill>
              <a:schemeClr val="accent3">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137186" y="2709524"/>
            <a:ext cx="1960863" cy="14867"/>
          </a:xfrm>
          <a:prstGeom prst="straightConnector1">
            <a:avLst/>
          </a:prstGeom>
          <a:ln w="31750">
            <a:solidFill>
              <a:schemeClr val="tx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108212" y="2370513"/>
            <a:ext cx="2215901" cy="114977"/>
          </a:xfrm>
          <a:prstGeom prst="straightConnector1">
            <a:avLst/>
          </a:prstGeom>
          <a:ln w="31750">
            <a:solidFill>
              <a:srgbClr val="DFDA00"/>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122351" y="2024745"/>
            <a:ext cx="880500" cy="880500"/>
          </a:xfrm>
          <a:prstGeom prst="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344292" y="2260005"/>
            <a:ext cx="436616" cy="409980"/>
          </a:xfrm>
          <a:prstGeom prst="rect">
            <a:avLst/>
          </a:prstGeom>
          <a:noFill/>
          <a:ln w="38100">
            <a:solidFill>
              <a:srgbClr val="D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528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False Target Range-Doppler Maps</a:t>
            </a:r>
          </a:p>
        </p:txBody>
      </p:sp>
      <p:sp>
        <p:nvSpPr>
          <p:cNvPr id="3" name="Content Placeholder 2"/>
          <p:cNvSpPr>
            <a:spLocks noGrp="1"/>
          </p:cNvSpPr>
          <p:nvPr>
            <p:ph sz="quarter" idx="12"/>
          </p:nvPr>
        </p:nvSpPr>
        <p:spPr>
          <a:xfrm>
            <a:off x="8476885" y="2887262"/>
            <a:ext cx="2013567" cy="2104007"/>
          </a:xfrm>
        </p:spPr>
        <p:txBody>
          <a:bodyPr>
            <a:normAutofit/>
          </a:bodyPr>
          <a:lstStyle/>
          <a:p>
            <a:pPr marL="0" indent="0">
              <a:buNone/>
            </a:pPr>
            <a:r>
              <a:rPr lang="en-US" dirty="0"/>
              <a:t>Various false target configurations are possible depending on the jammer sophistication</a:t>
            </a:r>
          </a:p>
        </p:txBody>
      </p:sp>
      <p:sp>
        <p:nvSpPr>
          <p:cNvPr id="4" name="Slide Number Placeholder 3"/>
          <p:cNvSpPr>
            <a:spLocks noGrp="1"/>
          </p:cNvSpPr>
          <p:nvPr>
            <p:ph type="sldNum" sz="quarter" idx="16"/>
          </p:nvPr>
        </p:nvSpPr>
        <p:spPr/>
        <p:txBody>
          <a:bodyPr/>
          <a:lstStyle/>
          <a:p>
            <a:fld id="{32A2F39E-E4DB-494E-AB40-38356C65078C}" type="slidenum">
              <a:rPr lang="en-US" smtClean="0"/>
              <a:pPr/>
              <a:t>27</a:t>
            </a:fld>
            <a:endParaRPr lang="en-US" dirty="0"/>
          </a:p>
        </p:txBody>
      </p:sp>
      <p:pic>
        <p:nvPicPr>
          <p:cNvPr id="13" name="Picture 12"/>
          <p:cNvPicPr>
            <a:picLocks noChangeAspect="1"/>
          </p:cNvPicPr>
          <p:nvPr/>
        </p:nvPicPr>
        <p:blipFill>
          <a:blip r:embed="rId2"/>
          <a:stretch>
            <a:fillRect/>
          </a:stretch>
        </p:blipFill>
        <p:spPr>
          <a:xfrm>
            <a:off x="1810771" y="1060133"/>
            <a:ext cx="3657600" cy="2894327"/>
          </a:xfrm>
          <a:prstGeom prst="rect">
            <a:avLst/>
          </a:prstGeom>
        </p:spPr>
      </p:pic>
      <p:pic>
        <p:nvPicPr>
          <p:cNvPr id="16" name="Picture 15"/>
          <p:cNvPicPr>
            <a:picLocks noChangeAspect="1"/>
          </p:cNvPicPr>
          <p:nvPr/>
        </p:nvPicPr>
        <p:blipFill>
          <a:blip r:embed="rId3"/>
          <a:stretch>
            <a:fillRect/>
          </a:stretch>
        </p:blipFill>
        <p:spPr>
          <a:xfrm>
            <a:off x="5108063" y="1060133"/>
            <a:ext cx="3657600" cy="2894327"/>
          </a:xfrm>
          <a:prstGeom prst="rect">
            <a:avLst/>
          </a:prstGeom>
        </p:spPr>
      </p:pic>
      <p:pic>
        <p:nvPicPr>
          <p:cNvPr id="18" name="Picture 17"/>
          <p:cNvPicPr>
            <a:picLocks noChangeAspect="1"/>
          </p:cNvPicPr>
          <p:nvPr/>
        </p:nvPicPr>
        <p:blipFill>
          <a:blip r:embed="rId4"/>
          <a:stretch>
            <a:fillRect/>
          </a:stretch>
        </p:blipFill>
        <p:spPr>
          <a:xfrm>
            <a:off x="5116940" y="3923277"/>
            <a:ext cx="3657600" cy="2894327"/>
          </a:xfrm>
          <a:prstGeom prst="rect">
            <a:avLst/>
          </a:prstGeom>
        </p:spPr>
      </p:pic>
      <p:pic>
        <p:nvPicPr>
          <p:cNvPr id="20" name="Picture 19"/>
          <p:cNvPicPr>
            <a:picLocks noChangeAspect="1"/>
          </p:cNvPicPr>
          <p:nvPr/>
        </p:nvPicPr>
        <p:blipFill>
          <a:blip r:embed="rId5"/>
          <a:stretch>
            <a:fillRect/>
          </a:stretch>
        </p:blipFill>
        <p:spPr>
          <a:xfrm>
            <a:off x="1810799" y="3924070"/>
            <a:ext cx="3657600" cy="2894327"/>
          </a:xfrm>
          <a:prstGeom prst="rect">
            <a:avLst/>
          </a:prstGeom>
        </p:spPr>
      </p:pic>
      <p:pic>
        <p:nvPicPr>
          <p:cNvPr id="5" name="Picture 4">
            <a:extLst>
              <a:ext uri="{FF2B5EF4-FFF2-40B4-BE49-F238E27FC236}">
                <a16:creationId xmlns:a16="http://schemas.microsoft.com/office/drawing/2014/main" id="{1291E3B0-8254-3112-9E42-C788402C89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6" name="Picture 2" descr="Johns Hopkins University Logo">
            <a:extLst>
              <a:ext uri="{FF2B5EF4-FFF2-40B4-BE49-F238E27FC236}">
                <a16:creationId xmlns:a16="http://schemas.microsoft.com/office/drawing/2014/main" id="{FFF7F9A3-E2D2-2CA6-8895-9F343CC61B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180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False Target CA CFAR Maps</a:t>
            </a:r>
          </a:p>
        </p:txBody>
      </p:sp>
      <p:sp>
        <p:nvSpPr>
          <p:cNvPr id="3" name="Content Placeholder 2"/>
          <p:cNvSpPr>
            <a:spLocks noGrp="1"/>
          </p:cNvSpPr>
          <p:nvPr>
            <p:ph sz="quarter" idx="12"/>
          </p:nvPr>
        </p:nvSpPr>
        <p:spPr>
          <a:xfrm>
            <a:off x="8448577" y="1473693"/>
            <a:ext cx="2006363" cy="4750280"/>
          </a:xfrm>
        </p:spPr>
        <p:txBody>
          <a:bodyPr>
            <a:normAutofit fontScale="92500" lnSpcReduction="10000"/>
          </a:bodyPr>
          <a:lstStyle/>
          <a:p>
            <a:pPr marL="0" indent="0">
              <a:buNone/>
            </a:pPr>
            <a:r>
              <a:rPr lang="en-US" dirty="0"/>
              <a:t>False target returns can consume radar resources as additional confirm dwells and tracks must be pursued</a:t>
            </a:r>
          </a:p>
          <a:p>
            <a:pPr marL="0" indent="0">
              <a:buNone/>
            </a:pPr>
            <a:r>
              <a:rPr lang="en-US" dirty="0"/>
              <a:t>Additionally, a high-power stand-off jammer can inject false targets into the sidelobes, providing a form of angle deception (though this can be countered)</a:t>
            </a:r>
          </a:p>
        </p:txBody>
      </p:sp>
      <p:sp>
        <p:nvSpPr>
          <p:cNvPr id="5" name="Slide Number Placeholder 4"/>
          <p:cNvSpPr>
            <a:spLocks noGrp="1"/>
          </p:cNvSpPr>
          <p:nvPr>
            <p:ph type="sldNum" sz="quarter" idx="16"/>
          </p:nvPr>
        </p:nvSpPr>
        <p:spPr/>
        <p:txBody>
          <a:bodyPr/>
          <a:lstStyle/>
          <a:p>
            <a:fld id="{32A2F39E-E4DB-494E-AB40-38356C65078C}" type="slidenum">
              <a:rPr lang="en-US" smtClean="0"/>
              <a:pPr/>
              <a:t>28</a:t>
            </a:fld>
            <a:endParaRPr lang="en-US" dirty="0"/>
          </a:p>
        </p:txBody>
      </p:sp>
      <p:pic>
        <p:nvPicPr>
          <p:cNvPr id="17" name="Picture 16"/>
          <p:cNvPicPr>
            <a:picLocks noChangeAspect="1"/>
          </p:cNvPicPr>
          <p:nvPr/>
        </p:nvPicPr>
        <p:blipFill>
          <a:blip r:embed="rId2"/>
          <a:stretch>
            <a:fillRect/>
          </a:stretch>
        </p:blipFill>
        <p:spPr>
          <a:xfrm>
            <a:off x="1801921" y="1074039"/>
            <a:ext cx="3657600" cy="2894327"/>
          </a:xfrm>
          <a:prstGeom prst="rect">
            <a:avLst/>
          </a:prstGeom>
        </p:spPr>
      </p:pic>
      <p:pic>
        <p:nvPicPr>
          <p:cNvPr id="18" name="Picture 17"/>
          <p:cNvPicPr>
            <a:picLocks noChangeAspect="1"/>
          </p:cNvPicPr>
          <p:nvPr/>
        </p:nvPicPr>
        <p:blipFill>
          <a:blip r:embed="rId3"/>
          <a:stretch>
            <a:fillRect/>
          </a:stretch>
        </p:blipFill>
        <p:spPr>
          <a:xfrm>
            <a:off x="5122140" y="1076697"/>
            <a:ext cx="3657600" cy="2894327"/>
          </a:xfrm>
          <a:prstGeom prst="rect">
            <a:avLst/>
          </a:prstGeom>
        </p:spPr>
      </p:pic>
      <p:pic>
        <p:nvPicPr>
          <p:cNvPr id="19" name="Picture 18"/>
          <p:cNvPicPr>
            <a:picLocks noChangeAspect="1"/>
          </p:cNvPicPr>
          <p:nvPr/>
        </p:nvPicPr>
        <p:blipFill>
          <a:blip r:embed="rId4"/>
          <a:stretch>
            <a:fillRect/>
          </a:stretch>
        </p:blipFill>
        <p:spPr>
          <a:xfrm>
            <a:off x="5122140" y="3936826"/>
            <a:ext cx="3657600" cy="2894327"/>
          </a:xfrm>
          <a:prstGeom prst="rect">
            <a:avLst/>
          </a:prstGeom>
        </p:spPr>
      </p:pic>
      <p:pic>
        <p:nvPicPr>
          <p:cNvPr id="21" name="Picture 20"/>
          <p:cNvPicPr>
            <a:picLocks noChangeAspect="1"/>
          </p:cNvPicPr>
          <p:nvPr/>
        </p:nvPicPr>
        <p:blipFill>
          <a:blip r:embed="rId5"/>
          <a:stretch>
            <a:fillRect/>
          </a:stretch>
        </p:blipFill>
        <p:spPr>
          <a:xfrm>
            <a:off x="1810771" y="3937267"/>
            <a:ext cx="3657600" cy="2894327"/>
          </a:xfrm>
          <a:prstGeom prst="rect">
            <a:avLst/>
          </a:prstGeom>
        </p:spPr>
      </p:pic>
      <p:pic>
        <p:nvPicPr>
          <p:cNvPr id="4" name="Picture 3">
            <a:extLst>
              <a:ext uri="{FF2B5EF4-FFF2-40B4-BE49-F238E27FC236}">
                <a16:creationId xmlns:a16="http://schemas.microsoft.com/office/drawing/2014/main" id="{D71929F9-B80C-1062-DD07-814172D24C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6" name="Picture 2" descr="Johns Hopkins University Logo">
            <a:extLst>
              <a:ext uri="{FF2B5EF4-FFF2-40B4-BE49-F238E27FC236}">
                <a16:creationId xmlns:a16="http://schemas.microsoft.com/office/drawing/2014/main" id="{3AEC4F64-922A-FBD4-71B1-198CF4F116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299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6704873" y="3938381"/>
            <a:ext cx="3657600" cy="2894327"/>
          </a:xfrm>
          <a:prstGeom prst="rect">
            <a:avLst/>
          </a:prstGeom>
        </p:spPr>
      </p:pic>
      <p:pic>
        <p:nvPicPr>
          <p:cNvPr id="15" name="Picture 14"/>
          <p:cNvPicPr>
            <a:picLocks noChangeAspect="1"/>
          </p:cNvPicPr>
          <p:nvPr/>
        </p:nvPicPr>
        <p:blipFill rotWithShape="1">
          <a:blip r:embed="rId3"/>
          <a:srcRect r="21085"/>
          <a:stretch/>
        </p:blipFill>
        <p:spPr>
          <a:xfrm>
            <a:off x="4255793" y="3930531"/>
            <a:ext cx="2886401" cy="2894327"/>
          </a:xfrm>
          <a:prstGeom prst="rect">
            <a:avLst/>
          </a:prstGeom>
        </p:spPr>
      </p:pic>
      <p:pic>
        <p:nvPicPr>
          <p:cNvPr id="19" name="Picture 18"/>
          <p:cNvPicPr>
            <a:picLocks noChangeAspect="1"/>
          </p:cNvPicPr>
          <p:nvPr/>
        </p:nvPicPr>
        <p:blipFill>
          <a:blip r:embed="rId4"/>
          <a:stretch>
            <a:fillRect/>
          </a:stretch>
        </p:blipFill>
        <p:spPr>
          <a:xfrm>
            <a:off x="6730187" y="1070539"/>
            <a:ext cx="3657600" cy="2894327"/>
          </a:xfrm>
          <a:prstGeom prst="rect">
            <a:avLst/>
          </a:prstGeom>
        </p:spPr>
      </p:pic>
      <p:pic>
        <p:nvPicPr>
          <p:cNvPr id="18" name="Picture 17"/>
          <p:cNvPicPr>
            <a:picLocks noChangeAspect="1"/>
          </p:cNvPicPr>
          <p:nvPr/>
        </p:nvPicPr>
        <p:blipFill rotWithShape="1">
          <a:blip r:embed="rId5"/>
          <a:srcRect r="20880"/>
          <a:stretch/>
        </p:blipFill>
        <p:spPr>
          <a:xfrm>
            <a:off x="4264669" y="1071282"/>
            <a:ext cx="2893887" cy="2894327"/>
          </a:xfrm>
          <a:prstGeom prst="rect">
            <a:avLst/>
          </a:prstGeom>
        </p:spPr>
      </p:pic>
      <p:pic>
        <p:nvPicPr>
          <p:cNvPr id="13" name="Picture 12"/>
          <p:cNvPicPr>
            <a:picLocks noChangeAspect="1"/>
          </p:cNvPicPr>
          <p:nvPr/>
        </p:nvPicPr>
        <p:blipFill rotWithShape="1">
          <a:blip r:embed="rId6"/>
          <a:srcRect r="20705"/>
          <a:stretch/>
        </p:blipFill>
        <p:spPr>
          <a:xfrm>
            <a:off x="1801917" y="1072026"/>
            <a:ext cx="2900295" cy="2894327"/>
          </a:xfrm>
          <a:prstGeom prst="rect">
            <a:avLst/>
          </a:prstGeom>
        </p:spPr>
      </p:pic>
      <p:pic>
        <p:nvPicPr>
          <p:cNvPr id="14" name="Picture 13"/>
          <p:cNvPicPr>
            <a:picLocks noChangeAspect="1"/>
          </p:cNvPicPr>
          <p:nvPr/>
        </p:nvPicPr>
        <p:blipFill rotWithShape="1">
          <a:blip r:embed="rId7"/>
          <a:srcRect r="21078"/>
          <a:stretch/>
        </p:blipFill>
        <p:spPr>
          <a:xfrm>
            <a:off x="1801918" y="3937934"/>
            <a:ext cx="2886629" cy="2894327"/>
          </a:xfrm>
          <a:prstGeom prst="rect">
            <a:avLst/>
          </a:prstGeom>
        </p:spPr>
      </p:pic>
      <p:sp>
        <p:nvSpPr>
          <p:cNvPr id="2" name="Title 1"/>
          <p:cNvSpPr>
            <a:spLocks noGrp="1"/>
          </p:cNvSpPr>
          <p:nvPr>
            <p:ph type="title"/>
          </p:nvPr>
        </p:nvSpPr>
        <p:spPr/>
        <p:txBody>
          <a:bodyPr/>
          <a:lstStyle/>
          <a:p>
            <a:pPr algn="ctr"/>
            <a:r>
              <a:rPr lang="en-US" dirty="0"/>
              <a:t>Gate Pull-off Illustration</a:t>
            </a:r>
          </a:p>
        </p:txBody>
      </p:sp>
      <p:sp>
        <p:nvSpPr>
          <p:cNvPr id="3" name="Slide Number Placeholder 2"/>
          <p:cNvSpPr>
            <a:spLocks noGrp="1"/>
          </p:cNvSpPr>
          <p:nvPr>
            <p:ph type="sldNum" sz="quarter" idx="15"/>
          </p:nvPr>
        </p:nvSpPr>
        <p:spPr/>
        <p:txBody>
          <a:bodyPr/>
          <a:lstStyle/>
          <a:p>
            <a:fld id="{32A2F39E-E4DB-494E-AB40-38356C65078C}" type="slidenum">
              <a:rPr lang="en-US" smtClean="0"/>
              <a:pPr/>
              <a:t>29</a:t>
            </a:fld>
            <a:endParaRPr lang="en-US" dirty="0"/>
          </a:p>
        </p:txBody>
      </p:sp>
      <p:sp>
        <p:nvSpPr>
          <p:cNvPr id="9" name="TextBox 8"/>
          <p:cNvSpPr txBox="1"/>
          <p:nvPr/>
        </p:nvSpPr>
        <p:spPr>
          <a:xfrm>
            <a:off x="2327697" y="4217343"/>
            <a:ext cx="1305017" cy="1169551"/>
          </a:xfrm>
          <a:prstGeom prst="rect">
            <a:avLst/>
          </a:prstGeom>
          <a:noFill/>
        </p:spPr>
        <p:txBody>
          <a:bodyPr wrap="square" rtlCol="0">
            <a:spAutoFit/>
          </a:bodyPr>
          <a:lstStyle/>
          <a:p>
            <a:r>
              <a:rPr lang="en-US" sz="1400" dirty="0">
                <a:solidFill>
                  <a:schemeClr val="bg1"/>
                </a:solidFill>
              </a:rPr>
              <a:t>FT initially on top of target, significantly stronger than skin return</a:t>
            </a:r>
          </a:p>
        </p:txBody>
      </p:sp>
      <p:sp>
        <p:nvSpPr>
          <p:cNvPr id="10" name="TextBox 9"/>
          <p:cNvSpPr txBox="1"/>
          <p:nvPr/>
        </p:nvSpPr>
        <p:spPr>
          <a:xfrm>
            <a:off x="4748082" y="4217339"/>
            <a:ext cx="1305017" cy="1815882"/>
          </a:xfrm>
          <a:prstGeom prst="rect">
            <a:avLst/>
          </a:prstGeom>
          <a:noFill/>
        </p:spPr>
        <p:txBody>
          <a:bodyPr wrap="square" rtlCol="0">
            <a:spAutoFit/>
          </a:bodyPr>
          <a:lstStyle/>
          <a:p>
            <a:r>
              <a:rPr lang="en-US" sz="1400" dirty="0">
                <a:solidFill>
                  <a:schemeClr val="bg1"/>
                </a:solidFill>
              </a:rPr>
              <a:t>As FT pulls off the target, it takes the track window with it; can suppress true target in CFAR output</a:t>
            </a:r>
          </a:p>
        </p:txBody>
      </p:sp>
      <p:sp>
        <p:nvSpPr>
          <p:cNvPr id="11" name="TextBox 10"/>
          <p:cNvSpPr txBox="1"/>
          <p:nvPr/>
        </p:nvSpPr>
        <p:spPr>
          <a:xfrm>
            <a:off x="7194585" y="4217343"/>
            <a:ext cx="1305017" cy="2031325"/>
          </a:xfrm>
          <a:prstGeom prst="rect">
            <a:avLst/>
          </a:prstGeom>
          <a:noFill/>
        </p:spPr>
        <p:txBody>
          <a:bodyPr wrap="square" rtlCol="0">
            <a:spAutoFit/>
          </a:bodyPr>
          <a:lstStyle/>
          <a:p>
            <a:r>
              <a:rPr lang="en-US" sz="1400" dirty="0">
                <a:solidFill>
                  <a:schemeClr val="bg1"/>
                </a:solidFill>
              </a:rPr>
              <a:t>FT pulls track window off target – even though target is now detectable, radar is only looking in the window</a:t>
            </a:r>
          </a:p>
        </p:txBody>
      </p:sp>
      <p:pic>
        <p:nvPicPr>
          <p:cNvPr id="4" name="Picture 3">
            <a:extLst>
              <a:ext uri="{FF2B5EF4-FFF2-40B4-BE49-F238E27FC236}">
                <a16:creationId xmlns:a16="http://schemas.microsoft.com/office/drawing/2014/main" id="{CD104C9C-A7E5-F500-17AD-170E9D1A040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5" name="Picture 2" descr="Johns Hopkins University Logo">
            <a:extLst>
              <a:ext uri="{FF2B5EF4-FFF2-40B4-BE49-F238E27FC236}">
                <a16:creationId xmlns:a16="http://schemas.microsoft.com/office/drawing/2014/main" id="{C56DB8CB-C936-2FC5-CDDC-0703C79D15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749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t>What are you Trying to Do?</a:t>
            </a:r>
          </a:p>
        </p:txBody>
      </p:sp>
      <p:sp>
        <p:nvSpPr>
          <p:cNvPr id="6" name="Slide Number Placeholder 5"/>
          <p:cNvSpPr>
            <a:spLocks noGrp="1"/>
          </p:cNvSpPr>
          <p:nvPr>
            <p:ph type="sldNum" sz="quarter" idx="15"/>
          </p:nvPr>
        </p:nvSpPr>
        <p:spPr/>
        <p:txBody>
          <a:bodyPr/>
          <a:lstStyle/>
          <a:p>
            <a:fld id="{32A2F39E-E4DB-494E-AB40-38356C65078C}" type="slidenum">
              <a:rPr lang="en-US" smtClean="0"/>
              <a:pPr/>
              <a:t>3</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D915627D-A178-3C2D-5538-F9B6D18C1C27}"/>
              </a:ext>
            </a:extLst>
          </p:cNvPr>
          <p:cNvSpPr txBox="1">
            <a:spLocks/>
          </p:cNvSpPr>
          <p:nvPr/>
        </p:nvSpPr>
        <p:spPr>
          <a:xfrm>
            <a:off x="584049" y="1499527"/>
            <a:ext cx="6302526" cy="4458037"/>
          </a:xfrm>
          <a:prstGeom prst="rect">
            <a:avLst/>
          </a:prstGeom>
        </p:spPr>
        <p:txBody>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pPr marL="285750" indent="-285750"/>
            <a:r>
              <a:rPr lang="en-US" sz="2000"/>
              <a:t>Evolve the concept of conventional radar digital signal processing techniques</a:t>
            </a:r>
          </a:p>
          <a:p>
            <a:pPr marL="285750" indent="-285750"/>
            <a:r>
              <a:rPr lang="en-US" sz="2000"/>
              <a:t>This presentation focuses on a  </a:t>
            </a:r>
            <a:r>
              <a:rPr lang="en-US" sz="2000" b="1"/>
              <a:t>Machine Learning Approach </a:t>
            </a:r>
            <a:r>
              <a:rPr lang="en-US" sz="2000"/>
              <a:t>to identify and classify misleading electronic signals in the radar main-lobe.  </a:t>
            </a:r>
          </a:p>
          <a:p>
            <a:pPr marL="285750" indent="-285750"/>
            <a:r>
              <a:rPr lang="en-US" sz="2000"/>
              <a:t>Success is defined by the identification of an ECM, in this case a Digital Radio Frequency Memory (DRFM) interferer and its different types via the CNN model.  </a:t>
            </a:r>
          </a:p>
          <a:p>
            <a:pPr marL="285750" indent="-285750"/>
            <a:r>
              <a:rPr lang="en-US" sz="2000"/>
              <a:t>The new CNN model is proposed to be part of the radar’s signal processing chain.  </a:t>
            </a:r>
            <a:endParaRPr lang="en-US" dirty="0"/>
          </a:p>
        </p:txBody>
      </p:sp>
      <p:pic>
        <p:nvPicPr>
          <p:cNvPr id="4" name="Picture 3">
            <a:extLst>
              <a:ext uri="{FF2B5EF4-FFF2-40B4-BE49-F238E27FC236}">
                <a16:creationId xmlns:a16="http://schemas.microsoft.com/office/drawing/2014/main" id="{790AE02F-B6B4-4059-C38F-07CBF58E72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2789" y="1176639"/>
            <a:ext cx="4117286" cy="2747661"/>
          </a:xfrm>
          <a:prstGeom prst="rect">
            <a:avLst/>
          </a:prstGeom>
        </p:spPr>
      </p:pic>
      <p:pic>
        <p:nvPicPr>
          <p:cNvPr id="5" name="Picture 4">
            <a:extLst>
              <a:ext uri="{FF2B5EF4-FFF2-40B4-BE49-F238E27FC236}">
                <a16:creationId xmlns:a16="http://schemas.microsoft.com/office/drawing/2014/main" id="{20A033BC-C70A-57FA-C16A-1ECEFAEDBE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2787" y="3996002"/>
            <a:ext cx="4107763" cy="2747662"/>
          </a:xfrm>
          <a:prstGeom prst="rect">
            <a:avLst/>
          </a:prstGeom>
        </p:spPr>
      </p:pic>
    </p:spTree>
    <p:extLst>
      <p:ext uri="{BB962C8B-B14F-4D97-AF65-F5344CB8AC3E}">
        <p14:creationId xmlns:p14="http://schemas.microsoft.com/office/powerpoint/2010/main" val="1152378264"/>
      </p:ext>
    </p:extLst>
  </p:cSld>
  <p:clrMapOvr>
    <a:masterClrMapping/>
  </p:clrMapOvr>
  <p:transition spd="slow" advTm="1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08962" y="1266735"/>
            <a:ext cx="3140765" cy="2167128"/>
          </a:xfrm>
          <a:prstGeom prst="rect">
            <a:avLst/>
          </a:prstGeom>
        </p:spPr>
      </p:pic>
      <p:pic>
        <p:nvPicPr>
          <p:cNvPr id="9" name="Picture 8"/>
          <p:cNvPicPr>
            <a:picLocks noChangeAspect="1"/>
          </p:cNvPicPr>
          <p:nvPr/>
        </p:nvPicPr>
        <p:blipFill>
          <a:blip r:embed="rId3"/>
          <a:stretch>
            <a:fillRect/>
          </a:stretch>
        </p:blipFill>
        <p:spPr>
          <a:xfrm>
            <a:off x="4252268" y="3924130"/>
            <a:ext cx="3657600" cy="2894327"/>
          </a:xfrm>
          <a:prstGeom prst="rect">
            <a:avLst/>
          </a:prstGeom>
        </p:spPr>
      </p:pic>
      <p:pic>
        <p:nvPicPr>
          <p:cNvPr id="11" name="Picture 10"/>
          <p:cNvPicPr>
            <a:picLocks noChangeAspect="1"/>
          </p:cNvPicPr>
          <p:nvPr/>
        </p:nvPicPr>
        <p:blipFill>
          <a:blip r:embed="rId4"/>
          <a:stretch>
            <a:fillRect/>
          </a:stretch>
        </p:blipFill>
        <p:spPr>
          <a:xfrm>
            <a:off x="4255172" y="1058678"/>
            <a:ext cx="3657600" cy="2894327"/>
          </a:xfrm>
          <a:prstGeom prst="rect">
            <a:avLst/>
          </a:prstGeom>
        </p:spPr>
      </p:pic>
      <p:sp>
        <p:nvSpPr>
          <p:cNvPr id="2" name="Title 1"/>
          <p:cNvSpPr>
            <a:spLocks noGrp="1"/>
          </p:cNvSpPr>
          <p:nvPr>
            <p:ph type="title"/>
          </p:nvPr>
        </p:nvSpPr>
        <p:spPr/>
        <p:txBody>
          <a:bodyPr/>
          <a:lstStyle/>
          <a:p>
            <a:r>
              <a:rPr lang="en-US" dirty="0"/>
              <a:t>Sidelobe Blanking</a:t>
            </a:r>
          </a:p>
        </p:txBody>
      </p:sp>
      <p:sp>
        <p:nvSpPr>
          <p:cNvPr id="3" name="Content Placeholder 2"/>
          <p:cNvSpPr>
            <a:spLocks noGrp="1"/>
          </p:cNvSpPr>
          <p:nvPr>
            <p:ph sz="quarter" idx="12"/>
          </p:nvPr>
        </p:nvSpPr>
        <p:spPr>
          <a:xfrm>
            <a:off x="7592824" y="3715879"/>
            <a:ext cx="3005291" cy="2775643"/>
          </a:xfrm>
        </p:spPr>
        <p:txBody>
          <a:bodyPr>
            <a:normAutofit fontScale="85000" lnSpcReduction="20000"/>
          </a:bodyPr>
          <a:lstStyle/>
          <a:p>
            <a:pPr>
              <a:spcBef>
                <a:spcPts val="1200"/>
              </a:spcBef>
            </a:pPr>
            <a:r>
              <a:rPr lang="en-US" dirty="0"/>
              <a:t>Compare output of mainbeam and guard channel</a:t>
            </a:r>
          </a:p>
          <a:p>
            <a:pPr>
              <a:spcBef>
                <a:spcPts val="1200"/>
              </a:spcBef>
            </a:pPr>
            <a:r>
              <a:rPr lang="en-US" dirty="0"/>
              <a:t>If the difference exceeds a design threshold, a mainbeam detection is declared</a:t>
            </a:r>
          </a:p>
          <a:p>
            <a:pPr>
              <a:spcBef>
                <a:spcPts val="1200"/>
              </a:spcBef>
            </a:pPr>
            <a:r>
              <a:rPr lang="en-US" dirty="0"/>
              <a:t>If the difference does not exceed the threshold, a sidelobe detection is declared – potential false target injected into sidelobes</a:t>
            </a:r>
          </a:p>
        </p:txBody>
      </p:sp>
      <p:sp>
        <p:nvSpPr>
          <p:cNvPr id="4" name="Slide Number Placeholder 3"/>
          <p:cNvSpPr>
            <a:spLocks noGrp="1"/>
          </p:cNvSpPr>
          <p:nvPr>
            <p:ph type="sldNum" sz="quarter" idx="16"/>
          </p:nvPr>
        </p:nvSpPr>
        <p:spPr/>
        <p:txBody>
          <a:bodyPr/>
          <a:lstStyle/>
          <a:p>
            <a:fld id="{32A2F39E-E4DB-494E-AB40-38356C65078C}" type="slidenum">
              <a:rPr lang="en-US" smtClean="0"/>
              <a:pPr/>
              <a:t>30</a:t>
            </a:fld>
            <a:endParaRPr lang="en-US" dirty="0"/>
          </a:p>
        </p:txBody>
      </p:sp>
      <p:pic>
        <p:nvPicPr>
          <p:cNvPr id="10" name="Picture 9"/>
          <p:cNvPicPr>
            <a:picLocks noChangeAspect="1"/>
          </p:cNvPicPr>
          <p:nvPr/>
        </p:nvPicPr>
        <p:blipFill rotWithShape="1">
          <a:blip r:embed="rId5"/>
          <a:srcRect r="20731"/>
          <a:stretch/>
        </p:blipFill>
        <p:spPr>
          <a:xfrm>
            <a:off x="1793015" y="1058678"/>
            <a:ext cx="2899352" cy="2894327"/>
          </a:xfrm>
          <a:prstGeom prst="rect">
            <a:avLst/>
          </a:prstGeom>
        </p:spPr>
      </p:pic>
      <p:cxnSp>
        <p:nvCxnSpPr>
          <p:cNvPr id="17" name="Straight Arrow Connector 16"/>
          <p:cNvCxnSpPr/>
          <p:nvPr/>
        </p:nvCxnSpPr>
        <p:spPr>
          <a:xfrm flipH="1" flipV="1">
            <a:off x="8909098" y="1430040"/>
            <a:ext cx="1" cy="196112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8965756" y="2845319"/>
            <a:ext cx="1" cy="545840"/>
          </a:xfrm>
          <a:prstGeom prst="straightConnector1">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9252745" y="2991767"/>
            <a:ext cx="5809" cy="3993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9309395" y="2904343"/>
            <a:ext cx="5808" cy="486816"/>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2959032" y="2909421"/>
                <a:ext cx="4039888" cy="590931"/>
              </a:xfrm>
              <a:prstGeom prst="rect">
                <a:avLst/>
              </a:prstGeom>
              <a:noFill/>
            </p:spPr>
            <p:txBody>
              <a:bodyPr wrap="none" rtlCol="0">
                <a:spAutoFit/>
              </a:bodyPr>
              <a:lstStyle/>
              <a:p>
                <a:pPr algn="r"/>
                <a:r>
                  <a:rPr lang="en-US" dirty="0" err="1">
                    <a:solidFill>
                      <a:schemeClr val="bg1"/>
                    </a:solidFill>
                  </a:rPr>
                  <a:t>mainbeam</a:t>
                </a:r>
                <a:r>
                  <a:rPr lang="en-US" dirty="0">
                    <a:solidFill>
                      <a:schemeClr val="bg1"/>
                    </a:solidFill>
                  </a:rPr>
                  <a:t> </a:t>
                </a:r>
                <a:r>
                  <a:rPr lang="en-US" dirty="0" err="1">
                    <a:solidFill>
                      <a:schemeClr val="bg1"/>
                    </a:solidFill>
                  </a:rPr>
                  <a:t>ouput</a:t>
                </a:r>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m:t>
                    </m:r>
                  </m:oMath>
                </a14:m>
                <a:r>
                  <a:rPr lang="en-US" dirty="0">
                    <a:solidFill>
                      <a:schemeClr val="bg1"/>
                    </a:solidFill>
                  </a:rPr>
                  <a:t> guard channel output</a:t>
                </a:r>
              </a:p>
              <a:p>
                <a:pPr algn="r"/>
                <a:r>
                  <a:rPr lang="en-US" sz="1600" b="1" dirty="0" err="1">
                    <a:solidFill>
                      <a:schemeClr val="bg1"/>
                    </a:solidFill>
                    <a:latin typeface="Wingdings" panose="05000000000000000000" pitchFamily="2" charset="2"/>
                  </a:rPr>
                  <a:t>ð</a:t>
                </a:r>
                <a:r>
                  <a:rPr lang="en-US" dirty="0" err="1">
                    <a:solidFill>
                      <a:schemeClr val="bg1"/>
                    </a:solidFill>
                  </a:rPr>
                  <a:t>mainbeam</a:t>
                </a:r>
                <a:r>
                  <a:rPr lang="en-US" dirty="0">
                    <a:solidFill>
                      <a:schemeClr val="bg1"/>
                    </a:solidFill>
                  </a:rPr>
                  <a:t> detection</a:t>
                </a:r>
              </a:p>
            </p:txBody>
          </p:sp>
        </mc:Choice>
        <mc:Fallback xmlns="">
          <p:sp>
            <p:nvSpPr>
              <p:cNvPr id="32" name="TextBox 31"/>
              <p:cNvSpPr txBox="1">
                <a:spLocks noRot="1" noChangeAspect="1" noMove="1" noResize="1" noEditPoints="1" noAdjustHandles="1" noChangeArrowheads="1" noChangeShapeType="1" noTextEdit="1"/>
              </p:cNvSpPr>
              <p:nvPr/>
            </p:nvSpPr>
            <p:spPr>
              <a:xfrm>
                <a:off x="2959032" y="2909421"/>
                <a:ext cx="4039888" cy="590931"/>
              </a:xfrm>
              <a:prstGeom prst="rect">
                <a:avLst/>
              </a:prstGeom>
              <a:blipFill>
                <a:blip r:embed="rId6"/>
                <a:stretch>
                  <a:fillRect t="-3093" r="-905" b="-13402"/>
                </a:stretch>
              </a:blipFill>
            </p:spPr>
            <p:txBody>
              <a:bodyPr/>
              <a:lstStyle/>
              <a:p>
                <a:r>
                  <a:rPr lang="en-US">
                    <a:noFill/>
                  </a:rPr>
                  <a:t> </a:t>
                </a:r>
              </a:p>
            </p:txBody>
          </p:sp>
        </mc:Fallback>
      </mc:AlternateContent>
      <p:cxnSp>
        <p:nvCxnSpPr>
          <p:cNvPr id="34" name="Straight Connector 33"/>
          <p:cNvCxnSpPr/>
          <p:nvPr/>
        </p:nvCxnSpPr>
        <p:spPr>
          <a:xfrm>
            <a:off x="9252739" y="2845319"/>
            <a:ext cx="67558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252739" y="1476175"/>
            <a:ext cx="6755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113647" y="1757037"/>
            <a:ext cx="953781" cy="830997"/>
          </a:xfrm>
          <a:prstGeom prst="rect">
            <a:avLst/>
          </a:prstGeom>
          <a:noFill/>
        </p:spPr>
        <p:txBody>
          <a:bodyPr wrap="square" rtlCol="0">
            <a:spAutoFit/>
          </a:bodyPr>
          <a:lstStyle/>
          <a:p>
            <a:pPr algn="ctr"/>
            <a:r>
              <a:rPr lang="en-US" sz="1200" dirty="0">
                <a:solidFill>
                  <a:schemeClr val="tx2"/>
                </a:solidFill>
              </a:rPr>
              <a:t>nominal mainbeam-to-sidelobe ratio</a:t>
            </a:r>
          </a:p>
        </p:txBody>
      </p:sp>
      <p:cxnSp>
        <p:nvCxnSpPr>
          <p:cNvPr id="38" name="Straight Arrow Connector 37"/>
          <p:cNvCxnSpPr>
            <a:stCxn id="36" idx="0"/>
          </p:cNvCxnSpPr>
          <p:nvPr/>
        </p:nvCxnSpPr>
        <p:spPr>
          <a:xfrm flipH="1" flipV="1">
            <a:off x="9590537" y="1476182"/>
            <a:ext cx="1" cy="280855"/>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6" idx="2"/>
          </p:cNvCxnSpPr>
          <p:nvPr/>
        </p:nvCxnSpPr>
        <p:spPr>
          <a:xfrm flipH="1">
            <a:off x="9590537" y="2588034"/>
            <a:ext cx="1" cy="25729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rotWithShape="1">
          <a:blip r:embed="rId7"/>
          <a:srcRect r="21159"/>
          <a:stretch/>
        </p:blipFill>
        <p:spPr>
          <a:xfrm>
            <a:off x="1793218" y="3923959"/>
            <a:ext cx="2883687" cy="2894327"/>
          </a:xfrm>
          <a:prstGeom prst="rect">
            <a:avLst/>
          </a:prstGeom>
        </p:spPr>
      </p:pic>
      <mc:AlternateContent xmlns:mc="http://schemas.openxmlformats.org/markup-compatibility/2006" xmlns:a14="http://schemas.microsoft.com/office/drawing/2010/main">
        <mc:Choice Requires="a14">
          <p:sp>
            <p:nvSpPr>
              <p:cNvPr id="31" name="TextBox 30"/>
              <p:cNvSpPr txBox="1"/>
              <p:nvPr/>
            </p:nvSpPr>
            <p:spPr>
              <a:xfrm>
                <a:off x="2999765" y="5764195"/>
                <a:ext cx="5472973" cy="590931"/>
              </a:xfrm>
              <a:prstGeom prst="rect">
                <a:avLst/>
              </a:prstGeom>
              <a:noFill/>
            </p:spPr>
            <p:txBody>
              <a:bodyPr wrap="none" rtlCol="0">
                <a:spAutoFit/>
              </a:bodyPr>
              <a:lstStyle/>
              <a:p>
                <a:r>
                  <a:rPr lang="en-US" dirty="0" err="1">
                    <a:solidFill>
                      <a:schemeClr val="bg1"/>
                    </a:solidFill>
                  </a:rPr>
                  <a:t>mainbeam</a:t>
                </a:r>
                <a:r>
                  <a:rPr lang="en-US" dirty="0">
                    <a:solidFill>
                      <a:schemeClr val="bg1"/>
                    </a:solidFill>
                  </a:rPr>
                  <a:t> </a:t>
                </a:r>
                <a:r>
                  <a:rPr lang="en-US" dirty="0" err="1">
                    <a:solidFill>
                      <a:schemeClr val="bg1"/>
                    </a:solidFill>
                  </a:rPr>
                  <a:t>ouput</a:t>
                </a:r>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rPr>
                  <a:t> guard channel output</a:t>
                </a:r>
              </a:p>
              <a:p>
                <a:pPr algn="r"/>
                <a:r>
                  <a:rPr lang="en-US" sz="1600" b="1" dirty="0">
                    <a:solidFill>
                      <a:schemeClr val="bg1"/>
                    </a:solidFill>
                    <a:latin typeface="Wingdings" panose="05000000000000000000" pitchFamily="2" charset="2"/>
                  </a:rPr>
                  <a:t>ð </a:t>
                </a:r>
                <a:r>
                  <a:rPr lang="en-US" dirty="0">
                    <a:solidFill>
                      <a:schemeClr val="bg1"/>
                    </a:solidFill>
                  </a:rPr>
                  <a:t>sidelobe detection</a:t>
                </a:r>
              </a:p>
            </p:txBody>
          </p:sp>
        </mc:Choice>
        <mc:Fallback xmlns="">
          <p:sp>
            <p:nvSpPr>
              <p:cNvPr id="31" name="TextBox 30"/>
              <p:cNvSpPr txBox="1">
                <a:spLocks noRot="1" noChangeAspect="1" noMove="1" noResize="1" noEditPoints="1" noAdjustHandles="1" noChangeArrowheads="1" noChangeShapeType="1" noTextEdit="1"/>
              </p:cNvSpPr>
              <p:nvPr/>
            </p:nvSpPr>
            <p:spPr>
              <a:xfrm>
                <a:off x="2999765" y="5764195"/>
                <a:ext cx="5472973" cy="590931"/>
              </a:xfrm>
              <a:prstGeom prst="rect">
                <a:avLst/>
              </a:prstGeom>
              <a:blipFill>
                <a:blip r:embed="rId8"/>
                <a:stretch>
                  <a:fillRect l="-668" t="-4124" r="-668" b="-12371"/>
                </a:stretch>
              </a:blipFill>
            </p:spPr>
            <p:txBody>
              <a:bodyPr/>
              <a:lstStyle/>
              <a:p>
                <a:r>
                  <a:rPr lang="en-US">
                    <a:noFill/>
                  </a:rPr>
                  <a:t> </a:t>
                </a:r>
              </a:p>
            </p:txBody>
          </p:sp>
        </mc:Fallback>
      </mc:AlternateContent>
      <p:sp>
        <p:nvSpPr>
          <p:cNvPr id="45" name="TextBox 44"/>
          <p:cNvSpPr txBox="1"/>
          <p:nvPr/>
        </p:nvSpPr>
        <p:spPr>
          <a:xfrm>
            <a:off x="2325584" y="1366320"/>
            <a:ext cx="1789272" cy="341632"/>
          </a:xfrm>
          <a:prstGeom prst="rect">
            <a:avLst/>
          </a:prstGeom>
          <a:noFill/>
        </p:spPr>
        <p:txBody>
          <a:bodyPr wrap="none" rtlCol="0">
            <a:spAutoFit/>
          </a:bodyPr>
          <a:lstStyle/>
          <a:p>
            <a:r>
              <a:rPr lang="en-US" dirty="0">
                <a:solidFill>
                  <a:schemeClr val="bg1"/>
                </a:solidFill>
              </a:rPr>
              <a:t>mainbeam output</a:t>
            </a:r>
          </a:p>
        </p:txBody>
      </p:sp>
      <p:sp>
        <p:nvSpPr>
          <p:cNvPr id="46" name="TextBox 45"/>
          <p:cNvSpPr txBox="1"/>
          <p:nvPr/>
        </p:nvSpPr>
        <p:spPr>
          <a:xfrm>
            <a:off x="4799922" y="1366320"/>
            <a:ext cx="2135521" cy="341632"/>
          </a:xfrm>
          <a:prstGeom prst="rect">
            <a:avLst/>
          </a:prstGeom>
          <a:noFill/>
        </p:spPr>
        <p:txBody>
          <a:bodyPr wrap="none" rtlCol="0">
            <a:spAutoFit/>
          </a:bodyPr>
          <a:lstStyle/>
          <a:p>
            <a:r>
              <a:rPr lang="en-US" dirty="0">
                <a:solidFill>
                  <a:schemeClr val="bg1"/>
                </a:solidFill>
              </a:rPr>
              <a:t>guard channel output</a:t>
            </a:r>
          </a:p>
        </p:txBody>
      </p:sp>
      <p:sp>
        <p:nvSpPr>
          <p:cNvPr id="47" name="TextBox 46"/>
          <p:cNvSpPr txBox="1"/>
          <p:nvPr/>
        </p:nvSpPr>
        <p:spPr>
          <a:xfrm>
            <a:off x="2325584" y="4236956"/>
            <a:ext cx="1789272" cy="341632"/>
          </a:xfrm>
          <a:prstGeom prst="rect">
            <a:avLst/>
          </a:prstGeom>
          <a:noFill/>
        </p:spPr>
        <p:txBody>
          <a:bodyPr wrap="none" rtlCol="0">
            <a:spAutoFit/>
          </a:bodyPr>
          <a:lstStyle/>
          <a:p>
            <a:r>
              <a:rPr lang="en-US" dirty="0">
                <a:solidFill>
                  <a:schemeClr val="bg1"/>
                </a:solidFill>
              </a:rPr>
              <a:t>mainbeam output</a:t>
            </a:r>
          </a:p>
        </p:txBody>
      </p:sp>
      <p:sp>
        <p:nvSpPr>
          <p:cNvPr id="48" name="TextBox 47"/>
          <p:cNvSpPr txBox="1"/>
          <p:nvPr/>
        </p:nvSpPr>
        <p:spPr>
          <a:xfrm>
            <a:off x="4799922" y="4236956"/>
            <a:ext cx="2135521" cy="341632"/>
          </a:xfrm>
          <a:prstGeom prst="rect">
            <a:avLst/>
          </a:prstGeom>
          <a:noFill/>
        </p:spPr>
        <p:txBody>
          <a:bodyPr wrap="none" rtlCol="0">
            <a:spAutoFit/>
          </a:bodyPr>
          <a:lstStyle/>
          <a:p>
            <a:r>
              <a:rPr lang="en-US" dirty="0">
                <a:solidFill>
                  <a:schemeClr val="bg1"/>
                </a:solidFill>
              </a:rPr>
              <a:t>guard channel output</a:t>
            </a:r>
          </a:p>
        </p:txBody>
      </p:sp>
      <p:sp>
        <p:nvSpPr>
          <p:cNvPr id="49" name="TextBox 48"/>
          <p:cNvSpPr txBox="1"/>
          <p:nvPr/>
        </p:nvSpPr>
        <p:spPr>
          <a:xfrm>
            <a:off x="7752623" y="6445425"/>
            <a:ext cx="2745635" cy="400110"/>
          </a:xfrm>
          <a:prstGeom prst="rect">
            <a:avLst/>
          </a:prstGeom>
          <a:noFill/>
        </p:spPr>
        <p:txBody>
          <a:bodyPr wrap="square" rtlCol="0">
            <a:spAutoFit/>
          </a:bodyPr>
          <a:lstStyle/>
          <a:p>
            <a:r>
              <a:rPr lang="en-US" sz="1000" dirty="0">
                <a:solidFill>
                  <a:schemeClr val="tx2"/>
                </a:solidFill>
              </a:rPr>
              <a:t>Figure modified  from G. W. Stimson, </a:t>
            </a:r>
            <a:r>
              <a:rPr lang="en-US" sz="1000" i="1" dirty="0">
                <a:solidFill>
                  <a:schemeClr val="tx2"/>
                </a:solidFill>
              </a:rPr>
              <a:t>Introduction to Airborne Radar</a:t>
            </a:r>
            <a:r>
              <a:rPr lang="en-US" sz="1000" dirty="0">
                <a:solidFill>
                  <a:schemeClr val="tx2"/>
                </a:solidFill>
              </a:rPr>
              <a:t>, </a:t>
            </a:r>
            <a:r>
              <a:rPr lang="en-US" sz="1000" dirty="0" err="1">
                <a:solidFill>
                  <a:schemeClr val="tx2"/>
                </a:solidFill>
              </a:rPr>
              <a:t>Scitech</a:t>
            </a:r>
            <a:r>
              <a:rPr lang="en-US" sz="1000" dirty="0">
                <a:solidFill>
                  <a:schemeClr val="tx2"/>
                </a:solidFill>
              </a:rPr>
              <a:t>, 1998</a:t>
            </a:r>
          </a:p>
        </p:txBody>
      </p:sp>
    </p:spTree>
    <p:extLst>
      <p:ext uri="{BB962C8B-B14F-4D97-AF65-F5344CB8AC3E}">
        <p14:creationId xmlns:p14="http://schemas.microsoft.com/office/powerpoint/2010/main" val="2505596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Jittered PRI</a:t>
            </a:r>
          </a:p>
        </p:txBody>
      </p:sp>
      <p:sp>
        <p:nvSpPr>
          <p:cNvPr id="3" name="Content Placeholder 2"/>
          <p:cNvSpPr>
            <a:spLocks noGrp="1"/>
          </p:cNvSpPr>
          <p:nvPr>
            <p:ph sz="quarter" idx="12"/>
          </p:nvPr>
        </p:nvSpPr>
        <p:spPr>
          <a:xfrm>
            <a:off x="1863730" y="2655554"/>
            <a:ext cx="8422535" cy="3940556"/>
          </a:xfrm>
        </p:spPr>
        <p:txBody>
          <a:bodyPr>
            <a:normAutofit fontScale="92500" lnSpcReduction="10000"/>
          </a:bodyPr>
          <a:lstStyle/>
          <a:p>
            <a:r>
              <a:rPr lang="en-US" dirty="0"/>
              <a:t>Change PRI from one pulse to the next</a:t>
            </a:r>
          </a:p>
          <a:p>
            <a:r>
              <a:rPr lang="en-US" dirty="0"/>
              <a:t>Prevents deception jamming from generating consistent false targets from pulse-to-pulse</a:t>
            </a:r>
          </a:p>
          <a:p>
            <a:r>
              <a:rPr lang="en-US" dirty="0"/>
              <a:t>True targets will resolve to consistent ranges</a:t>
            </a:r>
          </a:p>
          <a:p>
            <a:r>
              <a:rPr lang="en-US" dirty="0"/>
              <a:t>Leading false targets get rejected</a:t>
            </a:r>
          </a:p>
          <a:p>
            <a:r>
              <a:rPr lang="en-US" dirty="0"/>
              <a:t>Amount of jitter will be limited if using pulse-Doppler operation</a:t>
            </a:r>
          </a:p>
          <a:p>
            <a:r>
              <a:rPr lang="en-US" dirty="0"/>
              <a:t>Clutter cancellation is similarly complicated – modulation of clutter results in greater Doppler spread</a:t>
            </a:r>
          </a:p>
          <a:p>
            <a:r>
              <a:rPr lang="en-US" dirty="0"/>
              <a:t>On the order of 5% jitter may still allow for pulse-Doppler operation – need sufficient range resolution to detect resulting range inconstancies</a:t>
            </a:r>
          </a:p>
          <a:p>
            <a:endParaRPr lang="en-US" dirty="0"/>
          </a:p>
        </p:txBody>
      </p:sp>
      <p:sp>
        <p:nvSpPr>
          <p:cNvPr id="4" name="Slide Number Placeholder 3"/>
          <p:cNvSpPr>
            <a:spLocks noGrp="1"/>
          </p:cNvSpPr>
          <p:nvPr>
            <p:ph type="sldNum" sz="quarter" idx="16"/>
          </p:nvPr>
        </p:nvSpPr>
        <p:spPr/>
        <p:txBody>
          <a:bodyPr/>
          <a:lstStyle/>
          <a:p>
            <a:fld id="{32A2F39E-E4DB-494E-AB40-38356C65078C}" type="slidenum">
              <a:rPr lang="en-US" smtClean="0"/>
              <a:pPr/>
              <a:t>31</a:t>
            </a:fld>
            <a:endParaRPr lang="en-US" dirty="0"/>
          </a:p>
        </p:txBody>
      </p:sp>
      <p:sp>
        <p:nvSpPr>
          <p:cNvPr id="9" name="Rectangle 8"/>
          <p:cNvSpPr/>
          <p:nvPr/>
        </p:nvSpPr>
        <p:spPr>
          <a:xfrm>
            <a:off x="2247905" y="1360773"/>
            <a:ext cx="131979" cy="775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601825" y="1360773"/>
            <a:ext cx="131979" cy="77541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128299" y="1360773"/>
            <a:ext cx="131979" cy="77541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182751" y="1360773"/>
            <a:ext cx="131979" cy="775411"/>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76480" y="1360773"/>
            <a:ext cx="131979" cy="775411"/>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3125725" y="1333201"/>
            <a:ext cx="0" cy="802983"/>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479037" y="1333201"/>
            <a:ext cx="0" cy="802983"/>
          </a:xfrm>
          <a:prstGeom prst="straightConnector1">
            <a:avLst/>
          </a:prstGeom>
          <a:ln w="2222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5379417" y="1333201"/>
            <a:ext cx="0" cy="802983"/>
          </a:xfrm>
          <a:prstGeom prst="straightConnector1">
            <a:avLst/>
          </a:prstGeom>
          <a:ln w="22225">
            <a:solidFill>
              <a:srgbClr val="00B05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008224" y="1333201"/>
            <a:ext cx="0" cy="802983"/>
          </a:xfrm>
          <a:prstGeom prst="straightConnector1">
            <a:avLst/>
          </a:prstGeom>
          <a:ln w="222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011476" y="1333201"/>
            <a:ext cx="0" cy="802983"/>
          </a:xfrm>
          <a:prstGeom prst="straightConnector1">
            <a:avLst/>
          </a:prstGeom>
          <a:ln w="22225">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7023912" y="1333201"/>
            <a:ext cx="0" cy="802983"/>
          </a:xfrm>
          <a:prstGeom prst="straightConnector1">
            <a:avLst/>
          </a:prstGeom>
          <a:ln w="2222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6893668" y="1333201"/>
            <a:ext cx="0" cy="802983"/>
          </a:xfrm>
          <a:prstGeom prst="straightConnector1">
            <a:avLst/>
          </a:prstGeom>
          <a:ln w="22225">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8532667" y="1333201"/>
            <a:ext cx="0" cy="802983"/>
          </a:xfrm>
          <a:prstGeom prst="straightConnector1">
            <a:avLst/>
          </a:prstGeom>
          <a:ln w="2222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7909356" y="1333201"/>
            <a:ext cx="0" cy="802983"/>
          </a:xfrm>
          <a:prstGeom prst="straightConnector1">
            <a:avLst/>
          </a:prstGeom>
          <a:ln w="22225">
            <a:solidFill>
              <a:srgbClr val="7030A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794804" y="1360773"/>
            <a:ext cx="131979" cy="77541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p:cNvCxnSpPr/>
          <p:nvPr/>
        </p:nvCxnSpPr>
        <p:spPr>
          <a:xfrm flipV="1">
            <a:off x="9425736" y="1333201"/>
            <a:ext cx="0" cy="802983"/>
          </a:xfrm>
          <a:prstGeom prst="straightConnector1">
            <a:avLst/>
          </a:prstGeom>
          <a:ln w="22225">
            <a:solidFill>
              <a:srgbClr val="FFC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9665620" y="1333201"/>
            <a:ext cx="0" cy="802983"/>
          </a:xfrm>
          <a:prstGeom prst="straightConnector1">
            <a:avLst/>
          </a:prstGeom>
          <a:ln w="22225">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787347" y="2136179"/>
            <a:ext cx="82296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904284" y="2225051"/>
            <a:ext cx="3844322" cy="341632"/>
          </a:xfrm>
          <a:prstGeom prst="rect">
            <a:avLst/>
          </a:prstGeom>
          <a:noFill/>
        </p:spPr>
        <p:txBody>
          <a:bodyPr wrap="none" rtlCol="0">
            <a:spAutoFit/>
          </a:bodyPr>
          <a:lstStyle/>
          <a:p>
            <a:r>
              <a:rPr lang="en-US" dirty="0">
                <a:solidFill>
                  <a:schemeClr val="tx2"/>
                </a:solidFill>
              </a:rPr>
              <a:t>solid – true target; dashed – false target</a:t>
            </a:r>
          </a:p>
        </p:txBody>
      </p:sp>
      <p:pic>
        <p:nvPicPr>
          <p:cNvPr id="6" name="Picture 5">
            <a:extLst>
              <a:ext uri="{FF2B5EF4-FFF2-40B4-BE49-F238E27FC236}">
                <a16:creationId xmlns:a16="http://schemas.microsoft.com/office/drawing/2014/main" id="{31BEA4FD-50EE-F3B7-D360-0AAEA039B3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7" name="Picture 2" descr="Johns Hopkins University Logo">
            <a:extLst>
              <a:ext uri="{FF2B5EF4-FFF2-40B4-BE49-F238E27FC236}">
                <a16:creationId xmlns:a16="http://schemas.microsoft.com/office/drawing/2014/main" id="{3E3E17B8-FC66-5EE3-256B-37374EC95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122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Detection</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2"/>
              </p:nvPr>
            </p:nvSpPr>
            <p:spPr>
              <a:xfrm>
                <a:off x="1863731" y="1246723"/>
                <a:ext cx="4425443" cy="5331635"/>
              </a:xfrm>
            </p:spPr>
            <p:txBody>
              <a:bodyPr>
                <a:normAutofit/>
              </a:bodyPr>
              <a:lstStyle/>
              <a:p>
                <a:r>
                  <a:rPr lang="en-US" dirty="0"/>
                  <a:t>Recall (continuous) noise jamming detector</a:t>
                </a:r>
              </a:p>
              <a:p>
                <a:pPr lvl="1"/>
                <a:r>
                  <a:rPr lang="en-US" dirty="0"/>
                  <a:t>Perform on envelop-detected cells</a:t>
                </a:r>
              </a:p>
              <a:p>
                <a:pPr lvl="1"/>
                <a:r>
                  <a:rPr lang="en-US" dirty="0"/>
                  <a:t>Choose a test region that covers a wide area to distinguish noise jamming from localized interference</a:t>
                </a:r>
              </a:p>
              <a:p>
                <a:pPr lvl="1"/>
                <a:r>
                  <a:rPr lang="en-US" dirty="0"/>
                  <a:t>If </a:t>
                </a:r>
                <a14:m>
                  <m:oMath xmlns:m="http://schemas.openxmlformats.org/officeDocument/2006/math">
                    <m:r>
                      <a:rPr lang="en-US" i="1">
                        <a:latin typeface="Cambria Math" panose="02040503050406030204" pitchFamily="18" charset="0"/>
                      </a:rPr>
                      <m:t>𝑀</m:t>
                    </m:r>
                  </m:oMath>
                </a14:m>
                <a:r>
                  <a:rPr lang="en-US" dirty="0"/>
                  <a:t> cells out of </a:t>
                </a:r>
                <a14:m>
                  <m:oMath xmlns:m="http://schemas.openxmlformats.org/officeDocument/2006/math">
                    <m:r>
                      <a:rPr lang="en-US" i="1">
                        <a:latin typeface="Cambria Math" panose="02040503050406030204" pitchFamily="18" charset="0"/>
                      </a:rPr>
                      <m:t>𝑁</m:t>
                    </m:r>
                  </m:oMath>
                </a14:m>
                <a:r>
                  <a:rPr lang="en-US" dirty="0"/>
                  <a:t> cells tested exceed a threshold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m:t>
                        </m:r>
                      </m:sub>
                    </m:sSub>
                  </m:oMath>
                </a14:m>
                <a:r>
                  <a:rPr lang="en-US" dirty="0"/>
                  <a:t> then noise jamming is declared</a:t>
                </a:r>
              </a:p>
              <a:p>
                <a:r>
                  <a:rPr lang="en-US" dirty="0"/>
                  <a:t>‘Local’ masking (cover pulse, bin masking) and false target jamming will fail this test and not be detected</a:t>
                </a:r>
              </a:p>
              <a:p>
                <a:r>
                  <a:rPr lang="en-US" dirty="0"/>
                  <a:t>Solution (for masking)</a:t>
                </a:r>
              </a:p>
              <a:p>
                <a:pPr lvl="1"/>
                <a:r>
                  <a:rPr lang="en-US" dirty="0"/>
                  <a:t>Perform the dual-threshold test over localized regions</a:t>
                </a:r>
              </a:p>
              <a:p>
                <a:pPr lvl="1"/>
                <a:r>
                  <a:rPr lang="en-US" dirty="0"/>
                  <a:t>Use ordered statistic detector</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2"/>
              </p:nvPr>
            </p:nvSpPr>
            <p:spPr>
              <a:xfrm>
                <a:off x="1863731" y="1246723"/>
                <a:ext cx="4425443" cy="5331635"/>
              </a:xfrm>
              <a:blipFill>
                <a:blip r:embed="rId2"/>
                <a:stretch>
                  <a:fillRect l="-1240" t="-1144" r="-1240" b="-114"/>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32A2F39E-E4DB-494E-AB40-38356C65078C}" type="slidenum">
              <a:rPr lang="en-US" smtClean="0"/>
              <a:pPr/>
              <a:t>32</a:t>
            </a:fld>
            <a:endParaRPr lang="en-US" dirty="0"/>
          </a:p>
        </p:txBody>
      </p:sp>
      <p:grpSp>
        <p:nvGrpSpPr>
          <p:cNvPr id="5" name="Group 4"/>
          <p:cNvGrpSpPr/>
          <p:nvPr/>
        </p:nvGrpSpPr>
        <p:grpSpPr>
          <a:xfrm>
            <a:off x="6422647" y="1165853"/>
            <a:ext cx="3884111" cy="2664455"/>
            <a:chOff x="4770331" y="1098965"/>
            <a:chExt cx="4181094" cy="2868183"/>
          </a:xfrm>
        </p:grpSpPr>
        <p:pic>
          <p:nvPicPr>
            <p:cNvPr id="6" name="Picture 5"/>
            <p:cNvPicPr>
              <a:picLocks noChangeAspect="1"/>
            </p:cNvPicPr>
            <p:nvPr/>
          </p:nvPicPr>
          <p:blipFill>
            <a:blip r:embed="rId3"/>
            <a:stretch>
              <a:fillRect/>
            </a:stretch>
          </p:blipFill>
          <p:spPr>
            <a:xfrm>
              <a:off x="5158347" y="1684891"/>
              <a:ext cx="3793078" cy="1917277"/>
            </a:xfrm>
            <a:prstGeom prst="rect">
              <a:avLst/>
            </a:prstGeom>
          </p:spPr>
        </p:pic>
        <p:sp>
          <p:nvSpPr>
            <p:cNvPr id="7" name="TextBox 6"/>
            <p:cNvSpPr txBox="1"/>
            <p:nvPr/>
          </p:nvSpPr>
          <p:spPr>
            <a:xfrm>
              <a:off x="5510400" y="1098965"/>
              <a:ext cx="3172909" cy="563226"/>
            </a:xfrm>
            <a:prstGeom prst="rect">
              <a:avLst/>
            </a:prstGeom>
            <a:noFill/>
          </p:spPr>
          <p:txBody>
            <a:bodyPr wrap="none" rtlCol="0">
              <a:spAutoFit/>
            </a:bodyPr>
            <a:lstStyle/>
            <a:p>
              <a:pPr algn="ctr"/>
              <a:r>
                <a:rPr lang="en-US" sz="1400" dirty="0">
                  <a:solidFill>
                    <a:schemeClr val="tx2"/>
                  </a:solidFill>
                </a:rPr>
                <a:t>Notional Search Mode Test Region</a:t>
              </a:r>
            </a:p>
            <a:p>
              <a:pPr algn="ctr"/>
              <a:r>
                <a:rPr lang="en-US" sz="1400" dirty="0">
                  <a:solidFill>
                    <a:schemeClr val="tx2"/>
                  </a:solidFill>
                </a:rPr>
                <a:t>(high-altitude, no clutter case)</a:t>
              </a:r>
            </a:p>
          </p:txBody>
        </p:sp>
        <p:sp>
          <p:nvSpPr>
            <p:cNvPr id="8" name="TextBox 7"/>
            <p:cNvSpPr txBox="1"/>
            <p:nvPr/>
          </p:nvSpPr>
          <p:spPr>
            <a:xfrm>
              <a:off x="6725072" y="3635838"/>
              <a:ext cx="873483" cy="331310"/>
            </a:xfrm>
            <a:prstGeom prst="rect">
              <a:avLst/>
            </a:prstGeom>
            <a:noFill/>
          </p:spPr>
          <p:txBody>
            <a:bodyPr wrap="none" rtlCol="0">
              <a:spAutoFit/>
            </a:bodyPr>
            <a:lstStyle/>
            <a:p>
              <a:pPr algn="ctr"/>
              <a:r>
                <a:rPr lang="en-US" sz="1400" dirty="0">
                  <a:solidFill>
                    <a:schemeClr val="tx2"/>
                  </a:solidFill>
                </a:rPr>
                <a:t>Doppler</a:t>
              </a:r>
            </a:p>
          </p:txBody>
        </p:sp>
        <p:sp>
          <p:nvSpPr>
            <p:cNvPr id="9" name="TextBox 8"/>
            <p:cNvSpPr txBox="1"/>
            <p:nvPr/>
          </p:nvSpPr>
          <p:spPr>
            <a:xfrm rot="16200000">
              <a:off x="4590699" y="2407006"/>
              <a:ext cx="690573" cy="331310"/>
            </a:xfrm>
            <a:prstGeom prst="rect">
              <a:avLst/>
            </a:prstGeom>
            <a:noFill/>
          </p:spPr>
          <p:txBody>
            <a:bodyPr wrap="none" rtlCol="0">
              <a:spAutoFit/>
            </a:bodyPr>
            <a:lstStyle/>
            <a:p>
              <a:pPr algn="ctr"/>
              <a:r>
                <a:rPr lang="en-US" sz="1400" dirty="0">
                  <a:solidFill>
                    <a:schemeClr val="tx2"/>
                  </a:solidFill>
                </a:rPr>
                <a:t>range</a:t>
              </a:r>
            </a:p>
          </p:txBody>
        </p:sp>
      </p:grpSp>
      <p:pic>
        <p:nvPicPr>
          <p:cNvPr id="10" name="Picture 9"/>
          <p:cNvPicPr>
            <a:picLocks noChangeAspect="1"/>
          </p:cNvPicPr>
          <p:nvPr/>
        </p:nvPicPr>
        <p:blipFill>
          <a:blip r:embed="rId4"/>
          <a:stretch>
            <a:fillRect/>
          </a:stretch>
        </p:blipFill>
        <p:spPr>
          <a:xfrm>
            <a:off x="6817825" y="3861589"/>
            <a:ext cx="3657600" cy="2894327"/>
          </a:xfrm>
          <a:prstGeom prst="rect">
            <a:avLst/>
          </a:prstGeom>
        </p:spPr>
      </p:pic>
      <p:sp>
        <p:nvSpPr>
          <p:cNvPr id="11" name="Rectangle 10"/>
          <p:cNvSpPr/>
          <p:nvPr/>
        </p:nvSpPr>
        <p:spPr>
          <a:xfrm>
            <a:off x="7321124" y="4139015"/>
            <a:ext cx="686235" cy="674703"/>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8040216" y="4474347"/>
            <a:ext cx="604045"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321124" y="4509349"/>
            <a:ext cx="686235" cy="674703"/>
          </a:xfrm>
          <a:prstGeom prst="rect">
            <a:avLst/>
          </a:prstGeom>
          <a:noFill/>
          <a:ln w="412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8040216" y="4844679"/>
            <a:ext cx="604045" cy="0"/>
          </a:xfrm>
          <a:prstGeom prst="straightConnector1">
            <a:avLst/>
          </a:prstGeom>
          <a:ln w="412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658471" y="5184052"/>
            <a:ext cx="0" cy="582753"/>
          </a:xfrm>
          <a:prstGeom prst="straightConnector1">
            <a:avLst/>
          </a:prstGeom>
          <a:ln w="412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5009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879" t="10087" r="8817"/>
          <a:stretch/>
        </p:blipFill>
        <p:spPr>
          <a:xfrm>
            <a:off x="6770709" y="1246719"/>
            <a:ext cx="3335835" cy="2610036"/>
          </a:xfrm>
          <a:prstGeom prst="rect">
            <a:avLst/>
          </a:prstGeom>
        </p:spPr>
      </p:pic>
      <p:sp>
        <p:nvSpPr>
          <p:cNvPr id="2" name="Title 1"/>
          <p:cNvSpPr>
            <a:spLocks noGrp="1"/>
          </p:cNvSpPr>
          <p:nvPr>
            <p:ph type="title"/>
          </p:nvPr>
        </p:nvSpPr>
        <p:spPr/>
        <p:txBody>
          <a:bodyPr/>
          <a:lstStyle/>
          <a:p>
            <a:pPr algn="ctr"/>
            <a:r>
              <a:rPr lang="en-US" dirty="0"/>
              <a:t>Other Pull-off Detection Techniques</a:t>
            </a:r>
          </a:p>
        </p:txBody>
      </p:sp>
      <p:sp>
        <p:nvSpPr>
          <p:cNvPr id="3" name="Content Placeholder 2"/>
          <p:cNvSpPr>
            <a:spLocks noGrp="1"/>
          </p:cNvSpPr>
          <p:nvPr>
            <p:ph type="body" sz="quarter" idx="11"/>
          </p:nvPr>
        </p:nvSpPr>
        <p:spPr>
          <a:xfrm>
            <a:off x="2014234" y="1249068"/>
            <a:ext cx="4498263" cy="2607693"/>
          </a:xfrm>
        </p:spPr>
        <p:txBody>
          <a:bodyPr>
            <a:normAutofit/>
          </a:bodyPr>
          <a:lstStyle/>
          <a:p>
            <a:r>
              <a:rPr lang="en-US" sz="2000" dirty="0"/>
              <a:t>Harmonics detection</a:t>
            </a:r>
          </a:p>
          <a:p>
            <a:pPr lvl="1">
              <a:spcAft>
                <a:spcPts val="300"/>
              </a:spcAft>
            </a:pPr>
            <a:r>
              <a:rPr lang="en-US" sz="1800" dirty="0"/>
              <a:t>VGPO and R-VGPO use modulation to produce velocity walk-off</a:t>
            </a:r>
          </a:p>
          <a:p>
            <a:pPr lvl="1">
              <a:spcAft>
                <a:spcPts val="300"/>
              </a:spcAft>
            </a:pPr>
            <a:r>
              <a:rPr lang="en-US" sz="1800" dirty="0"/>
              <a:t>If the modulation is not perfectly clean, it can, coupled with the large signal required, produce harmonics in the return</a:t>
            </a:r>
          </a:p>
          <a:p>
            <a:pPr lvl="1">
              <a:spcAft>
                <a:spcPts val="300"/>
              </a:spcAft>
            </a:pPr>
            <a:r>
              <a:rPr lang="en-US" sz="1800" dirty="0"/>
              <a:t>Provides a jamming indication</a:t>
            </a:r>
          </a:p>
        </p:txBody>
      </p:sp>
      <p:sp>
        <p:nvSpPr>
          <p:cNvPr id="11" name="Text Placeholder 10"/>
          <p:cNvSpPr>
            <a:spLocks noGrp="1"/>
          </p:cNvSpPr>
          <p:nvPr>
            <p:ph type="body" sz="quarter" idx="12"/>
          </p:nvPr>
        </p:nvSpPr>
        <p:spPr>
          <a:xfrm>
            <a:off x="2014229" y="3856760"/>
            <a:ext cx="3090628" cy="2879333"/>
          </a:xfrm>
        </p:spPr>
        <p:txBody>
          <a:bodyPr>
            <a:normAutofit/>
          </a:bodyPr>
          <a:lstStyle/>
          <a:p>
            <a:r>
              <a:rPr lang="en-US" sz="2000" dirty="0"/>
              <a:t>RCS Measurements</a:t>
            </a:r>
          </a:p>
          <a:p>
            <a:pPr marL="466714" lvl="1" indent="-236533">
              <a:spcBef>
                <a:spcPts val="600"/>
              </a:spcBef>
              <a:spcAft>
                <a:spcPts val="300"/>
              </a:spcAft>
              <a:buFont typeface="Arial" panose="020B0604020202020204" pitchFamily="34" charset="0"/>
              <a:buChar char="–"/>
            </a:pPr>
            <a:r>
              <a:rPr lang="en-US" sz="1800" dirty="0"/>
              <a:t>RGPO or VGPO uses a large signal return to capture the tracking window</a:t>
            </a:r>
          </a:p>
          <a:p>
            <a:pPr marL="466714" lvl="1" indent="-236533">
              <a:spcBef>
                <a:spcPts val="600"/>
              </a:spcBef>
              <a:spcAft>
                <a:spcPts val="300"/>
              </a:spcAft>
              <a:buFont typeface="Arial" panose="020B0604020202020204" pitchFamily="34" charset="0"/>
              <a:buChar char="–"/>
            </a:pPr>
            <a:r>
              <a:rPr lang="en-US" sz="1800" dirty="0"/>
              <a:t>This sudden increase in signal power can be an indication of jamming (need to guard against false alarms)</a:t>
            </a:r>
          </a:p>
          <a:p>
            <a:endParaRPr lang="en-US" dirty="0"/>
          </a:p>
        </p:txBody>
      </p:sp>
      <p:sp>
        <p:nvSpPr>
          <p:cNvPr id="4" name="Slide Number Placeholder 3"/>
          <p:cNvSpPr>
            <a:spLocks noGrp="1"/>
          </p:cNvSpPr>
          <p:nvPr>
            <p:ph type="sldNum" sz="quarter" idx="17"/>
          </p:nvPr>
        </p:nvSpPr>
        <p:spPr/>
        <p:txBody>
          <a:bodyPr/>
          <a:lstStyle/>
          <a:p>
            <a:fld id="{32A2F39E-E4DB-494E-AB40-38356C65078C}" type="slidenum">
              <a:rPr lang="en-US" smtClean="0"/>
              <a:pPr/>
              <a:t>33</a:t>
            </a:fld>
            <a:endParaRPr lang="en-US" dirty="0"/>
          </a:p>
        </p:txBody>
      </p:sp>
      <p:pic>
        <p:nvPicPr>
          <p:cNvPr id="9" name="Picture 8"/>
          <p:cNvPicPr>
            <a:picLocks noChangeAspect="1"/>
          </p:cNvPicPr>
          <p:nvPr/>
        </p:nvPicPr>
        <p:blipFill>
          <a:blip r:embed="rId3"/>
          <a:stretch>
            <a:fillRect/>
          </a:stretch>
        </p:blipFill>
        <p:spPr>
          <a:xfrm>
            <a:off x="7434485" y="3974827"/>
            <a:ext cx="3489451" cy="2761267"/>
          </a:xfrm>
          <a:prstGeom prst="rect">
            <a:avLst/>
          </a:prstGeom>
        </p:spPr>
      </p:pic>
      <p:pic>
        <p:nvPicPr>
          <p:cNvPr id="13" name="Picture 12"/>
          <p:cNvPicPr>
            <a:picLocks noChangeAspect="1"/>
          </p:cNvPicPr>
          <p:nvPr/>
        </p:nvPicPr>
        <p:blipFill rotWithShape="1">
          <a:blip r:embed="rId4"/>
          <a:srcRect r="20967"/>
          <a:stretch/>
        </p:blipFill>
        <p:spPr>
          <a:xfrm>
            <a:off x="5104862" y="3974825"/>
            <a:ext cx="2757801" cy="2761267"/>
          </a:xfrm>
          <a:prstGeom prst="rect">
            <a:avLst/>
          </a:prstGeom>
        </p:spPr>
      </p:pic>
      <p:sp>
        <p:nvSpPr>
          <p:cNvPr id="14" name="TextBox 13"/>
          <p:cNvSpPr txBox="1"/>
          <p:nvPr/>
        </p:nvSpPr>
        <p:spPr>
          <a:xfrm>
            <a:off x="5562602" y="4350060"/>
            <a:ext cx="1728358" cy="341632"/>
          </a:xfrm>
          <a:prstGeom prst="rect">
            <a:avLst/>
          </a:prstGeom>
          <a:noFill/>
        </p:spPr>
        <p:txBody>
          <a:bodyPr wrap="none" rtlCol="0">
            <a:spAutoFit/>
          </a:bodyPr>
          <a:lstStyle/>
          <a:p>
            <a:r>
              <a:rPr lang="en-US" b="1" dirty="0">
                <a:solidFill>
                  <a:schemeClr val="bg1"/>
                </a:solidFill>
              </a:rPr>
              <a:t>before jamming</a:t>
            </a:r>
          </a:p>
        </p:txBody>
      </p:sp>
      <p:sp>
        <p:nvSpPr>
          <p:cNvPr id="15" name="TextBox 14"/>
          <p:cNvSpPr txBox="1"/>
          <p:nvPr/>
        </p:nvSpPr>
        <p:spPr>
          <a:xfrm>
            <a:off x="7802533" y="4350060"/>
            <a:ext cx="2165978" cy="341632"/>
          </a:xfrm>
          <a:prstGeom prst="rect">
            <a:avLst/>
          </a:prstGeom>
          <a:noFill/>
        </p:spPr>
        <p:txBody>
          <a:bodyPr wrap="none" rtlCol="0">
            <a:spAutoFit/>
          </a:bodyPr>
          <a:lstStyle/>
          <a:p>
            <a:r>
              <a:rPr lang="en-US" b="1" dirty="0">
                <a:solidFill>
                  <a:schemeClr val="bg1"/>
                </a:solidFill>
              </a:rPr>
              <a:t>after jamming starts</a:t>
            </a:r>
          </a:p>
        </p:txBody>
      </p:sp>
      <p:pic>
        <p:nvPicPr>
          <p:cNvPr id="5" name="Picture 4">
            <a:extLst>
              <a:ext uri="{FF2B5EF4-FFF2-40B4-BE49-F238E27FC236}">
                <a16:creationId xmlns:a16="http://schemas.microsoft.com/office/drawing/2014/main" id="{005D99DA-462F-CF33-85E0-B7EFB2142F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6" name="Picture 2" descr="Johns Hopkins University Logo">
            <a:extLst>
              <a:ext uri="{FF2B5EF4-FFF2-40B4-BE49-F238E27FC236}">
                <a16:creationId xmlns:a16="http://schemas.microsoft.com/office/drawing/2014/main" id="{29C7B5F1-10D9-318D-DCD2-F5D11376AF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291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False Target Detection</a:t>
            </a:r>
          </a:p>
        </p:txBody>
      </p:sp>
      <p:sp>
        <p:nvSpPr>
          <p:cNvPr id="13" name="Content Placeholder 12"/>
          <p:cNvSpPr>
            <a:spLocks noGrp="1"/>
          </p:cNvSpPr>
          <p:nvPr>
            <p:ph sz="quarter" idx="12"/>
          </p:nvPr>
        </p:nvSpPr>
        <p:spPr>
          <a:xfrm>
            <a:off x="5217115" y="1322775"/>
            <a:ext cx="5282215" cy="5450888"/>
          </a:xfrm>
        </p:spPr>
        <p:txBody>
          <a:bodyPr>
            <a:normAutofit fontScale="92500" lnSpcReduction="20000"/>
          </a:bodyPr>
          <a:lstStyle/>
          <a:p>
            <a:r>
              <a:rPr lang="en-US" dirty="0"/>
              <a:t>Doppler false targets often periodic in frequency and centered about the true target </a:t>
            </a:r>
          </a:p>
          <a:p>
            <a:r>
              <a:rPr lang="en-US" dirty="0"/>
              <a:t>Doppler false targets are all at the same range, can track target in range / discriminate in tracker</a:t>
            </a:r>
          </a:p>
          <a:p>
            <a:r>
              <a:rPr lang="en-US" dirty="0"/>
              <a:t>Numerous targets that all have the same angle of arrival (to within the measurement error of the system) are candidate false targets</a:t>
            </a:r>
          </a:p>
          <a:p>
            <a:r>
              <a:rPr lang="en-US" dirty="0"/>
              <a:t>Exploit tracking over time to detect inconsistencies between the range and Doppler measurements of the false target (also for pull-off techniques)</a:t>
            </a:r>
          </a:p>
          <a:p>
            <a:r>
              <a:rPr lang="en-US" dirty="0"/>
              <a:t>Track measured RCS</a:t>
            </a:r>
          </a:p>
          <a:p>
            <a:pPr lvl="1"/>
            <a:r>
              <a:rPr lang="en-US" dirty="0"/>
              <a:t>false target signals will typically have unrealistic statistics over time</a:t>
            </a:r>
          </a:p>
          <a:p>
            <a:pPr lvl="1"/>
            <a:r>
              <a:rPr lang="en-US" dirty="0"/>
              <a:t>e.g., the measured RCS will exhibit less fluctuation since the jammer wants the radar to see the target with few missed detections due to fluctuations in order to keep the display flooded</a:t>
            </a:r>
          </a:p>
        </p:txBody>
      </p:sp>
      <p:sp>
        <p:nvSpPr>
          <p:cNvPr id="6" name="Slide Number Placeholder 5"/>
          <p:cNvSpPr>
            <a:spLocks noGrp="1"/>
          </p:cNvSpPr>
          <p:nvPr>
            <p:ph type="sldNum" sz="quarter" idx="16"/>
          </p:nvPr>
        </p:nvSpPr>
        <p:spPr/>
        <p:txBody>
          <a:bodyPr/>
          <a:lstStyle/>
          <a:p>
            <a:fld id="{32A2F39E-E4DB-494E-AB40-38356C65078C}" type="slidenum">
              <a:rPr lang="en-US" smtClean="0"/>
              <a:pPr/>
              <a:t>34</a:t>
            </a:fld>
            <a:endParaRPr lang="en-US" dirty="0"/>
          </a:p>
        </p:txBody>
      </p:sp>
      <p:pic>
        <p:nvPicPr>
          <p:cNvPr id="14" name="Picture 13"/>
          <p:cNvPicPr>
            <a:picLocks noChangeAspect="1"/>
          </p:cNvPicPr>
          <p:nvPr/>
        </p:nvPicPr>
        <p:blipFill>
          <a:blip r:embed="rId2"/>
          <a:stretch>
            <a:fillRect/>
          </a:stretch>
        </p:blipFill>
        <p:spPr>
          <a:xfrm>
            <a:off x="1801921" y="1085574"/>
            <a:ext cx="3657600" cy="2894327"/>
          </a:xfrm>
          <a:prstGeom prst="rect">
            <a:avLst/>
          </a:prstGeom>
        </p:spPr>
      </p:pic>
      <p:pic>
        <p:nvPicPr>
          <p:cNvPr id="15" name="Picture 14"/>
          <p:cNvPicPr>
            <a:picLocks noChangeAspect="1"/>
          </p:cNvPicPr>
          <p:nvPr/>
        </p:nvPicPr>
        <p:blipFill>
          <a:blip r:embed="rId3"/>
          <a:stretch>
            <a:fillRect/>
          </a:stretch>
        </p:blipFill>
        <p:spPr>
          <a:xfrm>
            <a:off x="1810801" y="3936826"/>
            <a:ext cx="3657600" cy="2894327"/>
          </a:xfrm>
          <a:prstGeom prst="rect">
            <a:avLst/>
          </a:prstGeom>
        </p:spPr>
      </p:pic>
    </p:spTree>
    <p:extLst>
      <p:ext uri="{BB962C8B-B14F-4D97-AF65-F5344CB8AC3E}">
        <p14:creationId xmlns:p14="http://schemas.microsoft.com/office/powerpoint/2010/main" val="1558589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4270003" y="1055602"/>
            <a:ext cx="3657600" cy="2894327"/>
          </a:xfrm>
          <a:prstGeom prst="rect">
            <a:avLst/>
          </a:prstGeom>
        </p:spPr>
      </p:pic>
      <p:pic>
        <p:nvPicPr>
          <p:cNvPr id="13" name="Picture 12"/>
          <p:cNvPicPr>
            <a:picLocks noChangeAspect="1"/>
          </p:cNvPicPr>
          <p:nvPr/>
        </p:nvPicPr>
        <p:blipFill>
          <a:blip r:embed="rId3"/>
          <a:stretch>
            <a:fillRect/>
          </a:stretch>
        </p:blipFill>
        <p:spPr>
          <a:xfrm>
            <a:off x="4270567" y="3928825"/>
            <a:ext cx="3657600" cy="2894327"/>
          </a:xfrm>
          <a:prstGeom prst="rect">
            <a:avLst/>
          </a:prstGeom>
        </p:spPr>
      </p:pic>
      <p:sp>
        <p:nvSpPr>
          <p:cNvPr id="2" name="Title 1"/>
          <p:cNvSpPr>
            <a:spLocks noGrp="1"/>
          </p:cNvSpPr>
          <p:nvPr>
            <p:ph type="title"/>
          </p:nvPr>
        </p:nvSpPr>
        <p:spPr/>
        <p:txBody>
          <a:bodyPr/>
          <a:lstStyle/>
          <a:p>
            <a:r>
              <a:rPr lang="en-US" dirty="0"/>
              <a:t>Leading Edge Detection Cover Pulse</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2"/>
              </p:nvPr>
            </p:nvSpPr>
            <p:spPr>
              <a:xfrm>
                <a:off x="7596330" y="1157939"/>
                <a:ext cx="2689935" cy="5567548"/>
              </a:xfrm>
            </p:spPr>
            <p:txBody>
              <a:bodyPr>
                <a:normAutofit fontScale="85000" lnSpcReduction="10000"/>
              </a:bodyPr>
              <a:lstStyle/>
              <a:p>
                <a:r>
                  <a:rPr lang="en-US" dirty="0"/>
                  <a:t>CA CFAR</a:t>
                </a:r>
              </a:p>
              <a:p>
                <a:pPr lvl="1"/>
                <a:r>
                  <a:rPr lang="en-US" dirty="0"/>
                  <a:t>cell-averaging CFAR </a:t>
                </a:r>
              </a:p>
              <a:p>
                <a:pPr lvl="1"/>
                <a:r>
                  <a:rPr lang="en-US" dirty="0"/>
                  <a:t>Use average of cells over a window as the noise floor estimate</a:t>
                </a:r>
              </a:p>
              <a:p>
                <a:r>
                  <a:rPr lang="en-US" dirty="0"/>
                  <a:t>TM CFAR</a:t>
                </a:r>
              </a:p>
              <a:p>
                <a:pPr lvl="1"/>
                <a:r>
                  <a:rPr lang="en-US" dirty="0"/>
                  <a:t>Trimmed-mean CFAR</a:t>
                </a:r>
              </a:p>
              <a:p>
                <a:pPr lvl="1"/>
                <a:r>
                  <a:rPr lang="en-US" dirty="0"/>
                  <a:t>Excise top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h𝑖𝑔h</m:t>
                        </m:r>
                      </m:sub>
                    </m:sSub>
                  </m:oMath>
                </a14:m>
                <a:r>
                  <a:rPr lang="en-US" dirty="0"/>
                  <a:t> and bottom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𝑙𝑜𝑤</m:t>
                        </m:r>
                      </m:sub>
                    </m:sSub>
                  </m:oMath>
                </a14:m>
                <a:r>
                  <a:rPr lang="en-US" dirty="0"/>
                  <a:t> cells from window prior to averaging</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𝑙𝑜𝑤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h𝑖𝑔h</m:t>
                        </m:r>
                      </m:sub>
                    </m:sSub>
                    <m:r>
                      <a:rPr lang="en-US" b="0" i="0" smtClean="0">
                        <a:latin typeface="Cambria Math" panose="02040503050406030204" pitchFamily="18" charset="0"/>
                      </a:rPr>
                      <m:t>=0.5</m:t>
                    </m:r>
                  </m:oMath>
                </a14:m>
                <a:r>
                  <a:rPr lang="en-US" dirty="0"/>
                  <a:t> gives the median CFAR</a:t>
                </a:r>
              </a:p>
              <a:p>
                <a:r>
                  <a:rPr lang="en-US" dirty="0"/>
                  <a:t>CFAR output gives some indication of jamming</a:t>
                </a:r>
              </a:p>
              <a:p>
                <a:r>
                  <a:rPr lang="en-US" dirty="0"/>
                  <a:t>Since jammer response cannot precede target response, CFAR noise floor estimate indicates the jammer range </a:t>
                </a:r>
              </a:p>
            </p:txBody>
          </p:sp>
        </mc:Choice>
        <mc:Fallback xmlns="">
          <p:sp>
            <p:nvSpPr>
              <p:cNvPr id="3" name="Content Placeholder 2"/>
              <p:cNvSpPr>
                <a:spLocks noGrp="1" noRot="1" noChangeAspect="1" noMove="1" noResize="1" noEditPoints="1" noAdjustHandles="1" noChangeArrowheads="1" noChangeShapeType="1" noTextEdit="1"/>
              </p:cNvSpPr>
              <p:nvPr>
                <p:ph sz="quarter" idx="12"/>
              </p:nvPr>
            </p:nvSpPr>
            <p:spPr>
              <a:xfrm>
                <a:off x="7596330" y="1157939"/>
                <a:ext cx="2689935" cy="5567548"/>
              </a:xfrm>
              <a:blipFill>
                <a:blip r:embed="rId4"/>
                <a:stretch>
                  <a:fillRect l="-1134" t="-1314" r="-3855"/>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32A2F39E-E4DB-494E-AB40-38356C65078C}" type="slidenum">
              <a:rPr lang="en-US" smtClean="0"/>
              <a:pPr/>
              <a:t>35</a:t>
            </a:fld>
            <a:endParaRPr lang="en-US" dirty="0"/>
          </a:p>
        </p:txBody>
      </p:sp>
      <p:pic>
        <p:nvPicPr>
          <p:cNvPr id="9" name="Picture 8"/>
          <p:cNvPicPr>
            <a:picLocks noChangeAspect="1"/>
          </p:cNvPicPr>
          <p:nvPr/>
        </p:nvPicPr>
        <p:blipFill rotWithShape="1">
          <a:blip r:embed="rId5"/>
          <a:srcRect r="20439"/>
          <a:stretch/>
        </p:blipFill>
        <p:spPr>
          <a:xfrm>
            <a:off x="1801066" y="3919946"/>
            <a:ext cx="2910023" cy="2894327"/>
          </a:xfrm>
          <a:prstGeom prst="rect">
            <a:avLst/>
          </a:prstGeom>
        </p:spPr>
      </p:pic>
      <p:pic>
        <p:nvPicPr>
          <p:cNvPr id="10" name="Picture 9"/>
          <p:cNvPicPr>
            <a:picLocks noChangeAspect="1"/>
          </p:cNvPicPr>
          <p:nvPr/>
        </p:nvPicPr>
        <p:blipFill rotWithShape="1">
          <a:blip r:embed="rId6"/>
          <a:srcRect r="20681"/>
          <a:stretch/>
        </p:blipFill>
        <p:spPr>
          <a:xfrm>
            <a:off x="1801064" y="1055603"/>
            <a:ext cx="2901147" cy="2894327"/>
          </a:xfrm>
          <a:prstGeom prst="rect">
            <a:avLst/>
          </a:prstGeom>
        </p:spPr>
      </p:pic>
    </p:spTree>
    <p:extLst>
      <p:ext uri="{BB962C8B-B14F-4D97-AF65-F5344CB8AC3E}">
        <p14:creationId xmlns:p14="http://schemas.microsoft.com/office/powerpoint/2010/main" val="2983877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 Mask Leading Edge Detection</a:t>
            </a:r>
          </a:p>
        </p:txBody>
      </p:sp>
      <p:sp>
        <p:nvSpPr>
          <p:cNvPr id="3" name="Content Placeholder 2"/>
          <p:cNvSpPr>
            <a:spLocks noGrp="1"/>
          </p:cNvSpPr>
          <p:nvPr>
            <p:ph sz="quarter" idx="12"/>
          </p:nvPr>
        </p:nvSpPr>
        <p:spPr>
          <a:xfrm>
            <a:off x="1721267" y="4001113"/>
            <a:ext cx="3167375" cy="2674896"/>
          </a:xfrm>
        </p:spPr>
        <p:txBody>
          <a:bodyPr>
            <a:normAutofit fontScale="77500" lnSpcReduction="20000"/>
          </a:bodyPr>
          <a:lstStyle/>
          <a:p>
            <a:r>
              <a:rPr lang="en-US" dirty="0"/>
              <a:t>If the leading edge of the mask can be detected, the range to the jammer can be measured</a:t>
            </a:r>
          </a:p>
          <a:p>
            <a:r>
              <a:rPr lang="en-US" dirty="0"/>
              <a:t>Key is to determine the appropriate technique to identify the leading edge of the mask</a:t>
            </a:r>
          </a:p>
          <a:p>
            <a:r>
              <a:rPr lang="en-US" dirty="0"/>
              <a:t>Note – techniques that use ‘prediction’ to go up range of the jammer will negate leading edge tracking </a:t>
            </a:r>
          </a:p>
        </p:txBody>
      </p:sp>
      <p:sp>
        <p:nvSpPr>
          <p:cNvPr id="4" name="Slide Number Placeholder 3"/>
          <p:cNvSpPr>
            <a:spLocks noGrp="1"/>
          </p:cNvSpPr>
          <p:nvPr>
            <p:ph type="sldNum" sz="quarter" idx="16"/>
          </p:nvPr>
        </p:nvSpPr>
        <p:spPr/>
        <p:txBody>
          <a:bodyPr/>
          <a:lstStyle/>
          <a:p>
            <a:fld id="{32A2F39E-E4DB-494E-AB40-38356C65078C}" type="slidenum">
              <a:rPr lang="en-US" smtClean="0"/>
              <a:pPr/>
              <a:t>36</a:t>
            </a:fld>
            <a:endParaRPr lang="en-US" dirty="0"/>
          </a:p>
        </p:txBody>
      </p:sp>
      <p:pic>
        <p:nvPicPr>
          <p:cNvPr id="6" name="Picture 5"/>
          <p:cNvPicPr>
            <a:picLocks noChangeAspect="1"/>
          </p:cNvPicPr>
          <p:nvPr/>
        </p:nvPicPr>
        <p:blipFill>
          <a:blip r:embed="rId2"/>
          <a:stretch>
            <a:fillRect/>
          </a:stretch>
        </p:blipFill>
        <p:spPr>
          <a:xfrm>
            <a:off x="1558088" y="1158775"/>
            <a:ext cx="3489451" cy="2761267"/>
          </a:xfrm>
          <a:prstGeom prst="rect">
            <a:avLst/>
          </a:prstGeom>
        </p:spPr>
      </p:pic>
      <p:pic>
        <p:nvPicPr>
          <p:cNvPr id="8" name="Picture 7"/>
          <p:cNvPicPr>
            <a:picLocks noChangeAspect="1"/>
          </p:cNvPicPr>
          <p:nvPr/>
        </p:nvPicPr>
        <p:blipFill rotWithShape="1">
          <a:blip r:embed="rId3"/>
          <a:srcRect r="7881"/>
          <a:stretch/>
        </p:blipFill>
        <p:spPr>
          <a:xfrm>
            <a:off x="7138863" y="1062402"/>
            <a:ext cx="3369343" cy="2894327"/>
          </a:xfrm>
          <a:prstGeom prst="rect">
            <a:avLst/>
          </a:prstGeom>
        </p:spPr>
      </p:pic>
      <p:pic>
        <p:nvPicPr>
          <p:cNvPr id="7" name="Picture 6"/>
          <p:cNvPicPr>
            <a:picLocks noChangeAspect="1"/>
          </p:cNvPicPr>
          <p:nvPr/>
        </p:nvPicPr>
        <p:blipFill rotWithShape="1">
          <a:blip r:embed="rId4"/>
          <a:srcRect r="20260"/>
          <a:stretch/>
        </p:blipFill>
        <p:spPr>
          <a:xfrm>
            <a:off x="4741897" y="1122083"/>
            <a:ext cx="2856431" cy="2834640"/>
          </a:xfrm>
          <a:prstGeom prst="rect">
            <a:avLst/>
          </a:prstGeom>
        </p:spPr>
      </p:pic>
      <p:pic>
        <p:nvPicPr>
          <p:cNvPr id="9" name="Picture 8"/>
          <p:cNvPicPr>
            <a:picLocks noChangeAspect="1"/>
          </p:cNvPicPr>
          <p:nvPr/>
        </p:nvPicPr>
        <p:blipFill rotWithShape="1">
          <a:blip r:embed="rId5"/>
          <a:srcRect r="7481"/>
          <a:stretch/>
        </p:blipFill>
        <p:spPr>
          <a:xfrm>
            <a:off x="7171683" y="3961189"/>
            <a:ext cx="3389791" cy="2899331"/>
          </a:xfrm>
          <a:prstGeom prst="rect">
            <a:avLst/>
          </a:prstGeom>
        </p:spPr>
      </p:pic>
      <p:pic>
        <p:nvPicPr>
          <p:cNvPr id="10" name="Picture 9"/>
          <p:cNvPicPr>
            <a:picLocks noChangeAspect="1"/>
          </p:cNvPicPr>
          <p:nvPr/>
        </p:nvPicPr>
        <p:blipFill rotWithShape="1">
          <a:blip r:embed="rId6"/>
          <a:srcRect r="20087"/>
          <a:stretch/>
        </p:blipFill>
        <p:spPr>
          <a:xfrm>
            <a:off x="4741898" y="4016417"/>
            <a:ext cx="2872189" cy="2844105"/>
          </a:xfrm>
          <a:prstGeom prst="rect">
            <a:avLst/>
          </a:prstGeom>
        </p:spPr>
      </p:pic>
      <p:sp>
        <p:nvSpPr>
          <p:cNvPr id="11" name="TextBox 10"/>
          <p:cNvSpPr txBox="1"/>
          <p:nvPr/>
        </p:nvSpPr>
        <p:spPr>
          <a:xfrm>
            <a:off x="5244725" y="1401565"/>
            <a:ext cx="2199779" cy="738664"/>
          </a:xfrm>
          <a:prstGeom prst="rect">
            <a:avLst/>
          </a:prstGeom>
          <a:noFill/>
        </p:spPr>
        <p:txBody>
          <a:bodyPr wrap="square" rtlCol="0">
            <a:spAutoFit/>
          </a:bodyPr>
          <a:lstStyle/>
          <a:p>
            <a:r>
              <a:rPr lang="en-US" sz="1400" dirty="0">
                <a:solidFill>
                  <a:schemeClr val="bg1"/>
                </a:solidFill>
              </a:rPr>
              <a:t>Mask raises the CFAR noise estimate, causing a missed detection</a:t>
            </a:r>
          </a:p>
        </p:txBody>
      </p:sp>
      <p:sp>
        <p:nvSpPr>
          <p:cNvPr id="12" name="TextBox 11"/>
          <p:cNvSpPr txBox="1"/>
          <p:nvPr/>
        </p:nvSpPr>
        <p:spPr>
          <a:xfrm>
            <a:off x="7641693" y="1401564"/>
            <a:ext cx="1127465" cy="1600438"/>
          </a:xfrm>
          <a:prstGeom prst="rect">
            <a:avLst/>
          </a:prstGeom>
          <a:noFill/>
        </p:spPr>
        <p:txBody>
          <a:bodyPr wrap="square" rtlCol="0">
            <a:spAutoFit/>
          </a:bodyPr>
          <a:lstStyle/>
          <a:p>
            <a:r>
              <a:rPr lang="en-US" sz="1400" dirty="0">
                <a:solidFill>
                  <a:schemeClr val="bg1"/>
                </a:solidFill>
              </a:rPr>
              <a:t>Median CFAR provides more of an indication of the mask shape </a:t>
            </a:r>
          </a:p>
        </p:txBody>
      </p:sp>
      <p:sp>
        <p:nvSpPr>
          <p:cNvPr id="13" name="TextBox 12"/>
          <p:cNvSpPr txBox="1"/>
          <p:nvPr/>
        </p:nvSpPr>
        <p:spPr>
          <a:xfrm>
            <a:off x="5244725" y="2692611"/>
            <a:ext cx="2199779" cy="738664"/>
          </a:xfrm>
          <a:prstGeom prst="rect">
            <a:avLst/>
          </a:prstGeom>
          <a:noFill/>
        </p:spPr>
        <p:txBody>
          <a:bodyPr wrap="square" rtlCol="0">
            <a:spAutoFit/>
          </a:bodyPr>
          <a:lstStyle/>
          <a:p>
            <a:r>
              <a:rPr lang="en-US" sz="1400" dirty="0">
                <a:solidFill>
                  <a:schemeClr val="bg1"/>
                </a:solidFill>
              </a:rPr>
              <a:t>CFAR mask = 5 </a:t>
            </a:r>
            <a:r>
              <a:rPr lang="en-US" sz="1400" dirty="0" err="1">
                <a:solidFill>
                  <a:schemeClr val="bg1"/>
                </a:solidFill>
              </a:rPr>
              <a:t>Dop</a:t>
            </a:r>
            <a:r>
              <a:rPr lang="en-US" sz="1400" dirty="0">
                <a:solidFill>
                  <a:schemeClr val="bg1"/>
                </a:solidFill>
              </a:rPr>
              <a:t> x 13 range gates (use every other range gate)</a:t>
            </a:r>
          </a:p>
        </p:txBody>
      </p:sp>
      <p:sp>
        <p:nvSpPr>
          <p:cNvPr id="14" name="TextBox 13"/>
          <p:cNvSpPr txBox="1"/>
          <p:nvPr/>
        </p:nvSpPr>
        <p:spPr>
          <a:xfrm>
            <a:off x="5244725" y="4236203"/>
            <a:ext cx="2199779" cy="738664"/>
          </a:xfrm>
          <a:prstGeom prst="rect">
            <a:avLst/>
          </a:prstGeom>
          <a:noFill/>
        </p:spPr>
        <p:txBody>
          <a:bodyPr wrap="square" rtlCol="0">
            <a:spAutoFit/>
          </a:bodyPr>
          <a:lstStyle/>
          <a:p>
            <a:r>
              <a:rPr lang="en-US" sz="1400" dirty="0">
                <a:solidFill>
                  <a:schemeClr val="bg1"/>
                </a:solidFill>
              </a:rPr>
              <a:t>CFAR mask = 25 </a:t>
            </a:r>
            <a:r>
              <a:rPr lang="en-US" sz="1400" dirty="0" err="1">
                <a:solidFill>
                  <a:schemeClr val="bg1"/>
                </a:solidFill>
              </a:rPr>
              <a:t>Dop</a:t>
            </a:r>
            <a:r>
              <a:rPr lang="en-US" sz="1400" dirty="0">
                <a:solidFill>
                  <a:schemeClr val="bg1"/>
                </a:solidFill>
              </a:rPr>
              <a:t> x 1 range gate (use every other </a:t>
            </a:r>
            <a:r>
              <a:rPr lang="en-US" sz="1400" dirty="0" err="1">
                <a:solidFill>
                  <a:schemeClr val="bg1"/>
                </a:solidFill>
              </a:rPr>
              <a:t>Dop</a:t>
            </a:r>
            <a:r>
              <a:rPr lang="en-US" sz="1400" dirty="0">
                <a:solidFill>
                  <a:schemeClr val="bg1"/>
                </a:solidFill>
              </a:rPr>
              <a:t> </a:t>
            </a:r>
            <a:r>
              <a:rPr lang="en-US" sz="1400" dirty="0" err="1">
                <a:solidFill>
                  <a:schemeClr val="bg1"/>
                </a:solidFill>
              </a:rPr>
              <a:t>filt</a:t>
            </a:r>
            <a:r>
              <a:rPr lang="en-US" sz="1400" dirty="0">
                <a:solidFill>
                  <a:schemeClr val="bg1"/>
                </a:solidFill>
              </a:rPr>
              <a:t>)</a:t>
            </a:r>
          </a:p>
        </p:txBody>
      </p:sp>
      <p:sp>
        <p:nvSpPr>
          <p:cNvPr id="15" name="TextBox 14"/>
          <p:cNvSpPr txBox="1"/>
          <p:nvPr/>
        </p:nvSpPr>
        <p:spPr>
          <a:xfrm>
            <a:off x="7661100" y="4236203"/>
            <a:ext cx="2199779" cy="738664"/>
          </a:xfrm>
          <a:prstGeom prst="rect">
            <a:avLst/>
          </a:prstGeom>
          <a:noFill/>
        </p:spPr>
        <p:txBody>
          <a:bodyPr wrap="square" rtlCol="0">
            <a:spAutoFit/>
          </a:bodyPr>
          <a:lstStyle/>
          <a:p>
            <a:r>
              <a:rPr lang="en-US" sz="1400" dirty="0">
                <a:solidFill>
                  <a:schemeClr val="bg1"/>
                </a:solidFill>
              </a:rPr>
              <a:t>Leading edge of mask better revealed with median CFAR</a:t>
            </a:r>
          </a:p>
        </p:txBody>
      </p:sp>
    </p:spTree>
    <p:extLst>
      <p:ext uri="{BB962C8B-B14F-4D97-AF65-F5344CB8AC3E}">
        <p14:creationId xmlns:p14="http://schemas.microsoft.com/office/powerpoint/2010/main" val="2145992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Summary</a:t>
            </a:r>
          </a:p>
        </p:txBody>
      </p:sp>
      <p:sp>
        <p:nvSpPr>
          <p:cNvPr id="3" name="Content Placeholder 2"/>
          <p:cNvSpPr>
            <a:spLocks noGrp="1"/>
          </p:cNvSpPr>
          <p:nvPr>
            <p:ph sz="quarter" idx="12"/>
          </p:nvPr>
        </p:nvSpPr>
        <p:spPr>
          <a:xfrm>
            <a:off x="1721267" y="1249681"/>
            <a:ext cx="5722587" cy="5387084"/>
          </a:xfrm>
        </p:spPr>
        <p:txBody>
          <a:bodyPr>
            <a:normAutofit fontScale="85000" lnSpcReduction="20000"/>
          </a:bodyPr>
          <a:lstStyle/>
          <a:p>
            <a:r>
              <a:rPr lang="en-US" dirty="0"/>
              <a:t>Deceptive jammers try to confuse radar </a:t>
            </a:r>
          </a:p>
          <a:p>
            <a:pPr lvl="1">
              <a:spcBef>
                <a:spcPts val="600"/>
              </a:spcBef>
            </a:pPr>
            <a:r>
              <a:rPr lang="en-US" dirty="0"/>
              <a:t>Hide skin return (similar to noise jamming)</a:t>
            </a:r>
          </a:p>
          <a:p>
            <a:pPr lvl="1">
              <a:spcBef>
                <a:spcPts val="600"/>
              </a:spcBef>
            </a:pPr>
            <a:r>
              <a:rPr lang="en-US" dirty="0"/>
              <a:t>Overwhelming detection processing (false targets)</a:t>
            </a:r>
          </a:p>
          <a:p>
            <a:pPr lvl="1">
              <a:spcBef>
                <a:spcPts val="600"/>
              </a:spcBef>
            </a:pPr>
            <a:r>
              <a:rPr lang="en-US" dirty="0"/>
              <a:t>Deceive tracker</a:t>
            </a:r>
          </a:p>
          <a:p>
            <a:pPr>
              <a:spcBef>
                <a:spcPts val="1200"/>
              </a:spcBef>
            </a:pPr>
            <a:r>
              <a:rPr lang="en-US" dirty="0"/>
              <a:t>No single EP technique; use multiple approaches including:</a:t>
            </a:r>
          </a:p>
          <a:p>
            <a:pPr lvl="1">
              <a:spcBef>
                <a:spcPts val="600"/>
              </a:spcBef>
            </a:pPr>
            <a:r>
              <a:rPr lang="en-US" dirty="0"/>
              <a:t>Make radar waveforms difficult to identify</a:t>
            </a:r>
          </a:p>
          <a:p>
            <a:pPr lvl="2"/>
            <a:r>
              <a:rPr lang="en-US" dirty="0"/>
              <a:t>Various radar waveforms (HPRF, MPRF, different pulse widths)</a:t>
            </a:r>
          </a:p>
          <a:p>
            <a:pPr lvl="2"/>
            <a:r>
              <a:rPr lang="en-US" dirty="0"/>
              <a:t>Short time on RF</a:t>
            </a:r>
          </a:p>
          <a:p>
            <a:pPr lvl="2"/>
            <a:r>
              <a:rPr lang="en-US" dirty="0"/>
              <a:t>Wide bandwidth (jammer needs to find radar)</a:t>
            </a:r>
          </a:p>
          <a:p>
            <a:pPr lvl="1">
              <a:spcBef>
                <a:spcPts val="600"/>
              </a:spcBef>
            </a:pPr>
            <a:r>
              <a:rPr lang="en-US" dirty="0"/>
              <a:t>Recognize jamming returns as ‘abnormal’</a:t>
            </a:r>
          </a:p>
          <a:p>
            <a:pPr lvl="2"/>
            <a:r>
              <a:rPr lang="en-US" dirty="0"/>
              <a:t>Report degraded performance</a:t>
            </a:r>
          </a:p>
          <a:p>
            <a:pPr lvl="2"/>
            <a:r>
              <a:rPr lang="en-US" dirty="0"/>
              <a:t>Reset to target skin return</a:t>
            </a:r>
          </a:p>
          <a:p>
            <a:pPr lvl="1">
              <a:spcBef>
                <a:spcPts val="600"/>
              </a:spcBef>
            </a:pPr>
            <a:r>
              <a:rPr lang="en-US" dirty="0"/>
              <a:t>Difference between </a:t>
            </a:r>
            <a:r>
              <a:rPr lang="en-US" dirty="0" err="1"/>
              <a:t>Kalman</a:t>
            </a:r>
            <a:r>
              <a:rPr lang="en-US" dirty="0"/>
              <a:t> and Doppler trackers can trigger pull-off detection	</a:t>
            </a:r>
          </a:p>
          <a:p>
            <a:pPr lvl="1">
              <a:spcBef>
                <a:spcPts val="600"/>
              </a:spcBef>
            </a:pPr>
            <a:r>
              <a:rPr lang="en-US" dirty="0"/>
              <a:t>Build in EP from the beginning – hardware and software</a:t>
            </a:r>
          </a:p>
          <a:p>
            <a:pPr lvl="1">
              <a:spcBef>
                <a:spcPts val="600"/>
              </a:spcBef>
            </a:pPr>
            <a:r>
              <a:rPr lang="en-US" dirty="0"/>
              <a:t>Additional techniques to consider include LPI waveforms and power management </a:t>
            </a:r>
          </a:p>
          <a:p>
            <a:pPr>
              <a:spcBef>
                <a:spcPts val="1200"/>
              </a:spcBef>
            </a:pPr>
            <a:r>
              <a:rPr lang="en-US" dirty="0"/>
              <a:t>Multiple complimentary sensors – each has its own weaknesses and strengths (see table at right)</a:t>
            </a:r>
          </a:p>
          <a:p>
            <a:pPr>
              <a:spcBef>
                <a:spcPts val="1200"/>
              </a:spcBef>
            </a:pPr>
            <a:r>
              <a:rPr lang="en-US" dirty="0"/>
              <a:t>EA &amp; EP discussed these modules is not exhaustive – other techniques can be employed</a:t>
            </a:r>
          </a:p>
          <a:p>
            <a:endParaRPr lang="en-US" dirty="0"/>
          </a:p>
        </p:txBody>
      </p:sp>
      <p:sp>
        <p:nvSpPr>
          <p:cNvPr id="5" name="Slide Number Placeholder 4"/>
          <p:cNvSpPr>
            <a:spLocks noGrp="1"/>
          </p:cNvSpPr>
          <p:nvPr>
            <p:ph type="sldNum" sz="quarter" idx="16"/>
          </p:nvPr>
        </p:nvSpPr>
        <p:spPr/>
        <p:txBody>
          <a:bodyPr/>
          <a:lstStyle/>
          <a:p>
            <a:fld id="{32A2F39E-E4DB-494E-AB40-38356C65078C}" type="slidenum">
              <a:rPr lang="en-US" smtClean="0"/>
              <a:pPr/>
              <a:t>37</a:t>
            </a:fld>
            <a:endParaRPr lang="en-US" dirty="0"/>
          </a:p>
        </p:txBody>
      </p:sp>
      <p:sp>
        <p:nvSpPr>
          <p:cNvPr id="8" name="TextBox 7"/>
          <p:cNvSpPr txBox="1"/>
          <p:nvPr/>
        </p:nvSpPr>
        <p:spPr>
          <a:xfrm>
            <a:off x="7477744" y="6591049"/>
            <a:ext cx="2978475" cy="246221"/>
          </a:xfrm>
          <a:prstGeom prst="rect">
            <a:avLst/>
          </a:prstGeom>
          <a:noFill/>
        </p:spPr>
        <p:txBody>
          <a:bodyPr wrap="square" rtlCol="0">
            <a:spAutoFit/>
          </a:bodyPr>
          <a:lstStyle/>
          <a:p>
            <a:pPr algn="ctr"/>
            <a:r>
              <a:rPr lang="en-US" sz="1000" b="1" dirty="0">
                <a:solidFill>
                  <a:srgbClr val="C00000"/>
                </a:solidFill>
              </a:rPr>
              <a:t>Red bold indicates potential vulnerabilities</a:t>
            </a:r>
          </a:p>
        </p:txBody>
      </p:sp>
      <p:sp>
        <p:nvSpPr>
          <p:cNvPr id="9" name="TextBox 8"/>
          <p:cNvSpPr txBox="1"/>
          <p:nvPr/>
        </p:nvSpPr>
        <p:spPr>
          <a:xfrm>
            <a:off x="2388970" y="6569163"/>
            <a:ext cx="4701928" cy="246221"/>
          </a:xfrm>
          <a:prstGeom prst="rect">
            <a:avLst/>
          </a:prstGeom>
          <a:noFill/>
        </p:spPr>
        <p:txBody>
          <a:bodyPr wrap="none" rtlCol="0">
            <a:spAutoFit/>
          </a:bodyPr>
          <a:lstStyle/>
          <a:p>
            <a:r>
              <a:rPr lang="en-US" sz="1000" dirty="0">
                <a:solidFill>
                  <a:schemeClr val="tx2"/>
                </a:solidFill>
              </a:rPr>
              <a:t>Table from G. W. Stimson, </a:t>
            </a:r>
            <a:r>
              <a:rPr lang="en-US" sz="1000" i="1" dirty="0">
                <a:solidFill>
                  <a:schemeClr val="tx2"/>
                </a:solidFill>
              </a:rPr>
              <a:t>Introduction to Airborne Radar</a:t>
            </a:r>
            <a:r>
              <a:rPr lang="en-US" sz="1000" dirty="0">
                <a:solidFill>
                  <a:schemeClr val="tx2"/>
                </a:solidFill>
              </a:rPr>
              <a:t>, 2</a:t>
            </a:r>
            <a:r>
              <a:rPr lang="en-US" sz="1000" baseline="30000" dirty="0">
                <a:solidFill>
                  <a:schemeClr val="tx2"/>
                </a:solidFill>
              </a:rPr>
              <a:t>nd</a:t>
            </a:r>
            <a:r>
              <a:rPr lang="en-US" sz="1000" dirty="0">
                <a:solidFill>
                  <a:schemeClr val="tx2"/>
                </a:solidFill>
              </a:rPr>
              <a:t> Ed, </a:t>
            </a:r>
            <a:r>
              <a:rPr lang="en-US" sz="1000" dirty="0" err="1">
                <a:solidFill>
                  <a:schemeClr val="tx2"/>
                </a:solidFill>
              </a:rPr>
              <a:t>Scitech</a:t>
            </a:r>
            <a:r>
              <a:rPr lang="en-US" sz="1000" dirty="0">
                <a:solidFill>
                  <a:schemeClr val="tx2"/>
                </a:solidFill>
              </a:rPr>
              <a:t>, 1998</a:t>
            </a:r>
          </a:p>
        </p:txBody>
      </p:sp>
      <p:pic>
        <p:nvPicPr>
          <p:cNvPr id="4" name="Picture 3"/>
          <p:cNvPicPr>
            <a:picLocks noChangeAspect="1"/>
          </p:cNvPicPr>
          <p:nvPr/>
        </p:nvPicPr>
        <p:blipFill>
          <a:blip r:embed="rId2"/>
          <a:stretch>
            <a:fillRect/>
          </a:stretch>
        </p:blipFill>
        <p:spPr>
          <a:xfrm>
            <a:off x="7384921" y="1109731"/>
            <a:ext cx="3164115" cy="5486400"/>
          </a:xfrm>
          <a:prstGeom prst="rect">
            <a:avLst/>
          </a:prstGeom>
        </p:spPr>
      </p:pic>
      <p:pic>
        <p:nvPicPr>
          <p:cNvPr id="6" name="Picture 5">
            <a:extLst>
              <a:ext uri="{FF2B5EF4-FFF2-40B4-BE49-F238E27FC236}">
                <a16:creationId xmlns:a16="http://schemas.microsoft.com/office/drawing/2014/main" id="{4AA2FFE8-3C05-DC2B-212D-A0324EB59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7" name="Picture 2" descr="Johns Hopkins University Logo">
            <a:extLst>
              <a:ext uri="{FF2B5EF4-FFF2-40B4-BE49-F238E27FC236}">
                <a16:creationId xmlns:a16="http://schemas.microsoft.com/office/drawing/2014/main" id="{EC511130-9BE4-1E68-0514-FAF9379B0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11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References</a:t>
            </a:r>
          </a:p>
        </p:txBody>
      </p:sp>
      <p:sp>
        <p:nvSpPr>
          <p:cNvPr id="3" name="Content Placeholder 2"/>
          <p:cNvSpPr>
            <a:spLocks noGrp="1"/>
          </p:cNvSpPr>
          <p:nvPr>
            <p:ph sz="quarter" idx="12"/>
          </p:nvPr>
        </p:nvSpPr>
        <p:spPr>
          <a:xfrm>
            <a:off x="1863730" y="1132713"/>
            <a:ext cx="8422535" cy="5204835"/>
          </a:xfrm>
        </p:spPr>
        <p:txBody>
          <a:bodyPr>
            <a:normAutofit fontScale="70000" lnSpcReduction="20000"/>
          </a:bodyPr>
          <a:lstStyle/>
          <a:p>
            <a:pPr>
              <a:lnSpc>
                <a:spcPct val="100000"/>
              </a:lnSpc>
              <a:spcBef>
                <a:spcPts val="0"/>
              </a:spcBef>
            </a:pPr>
            <a:r>
              <a:rPr lang="en-US" dirty="0"/>
              <a:t>G. W. Stimson, </a:t>
            </a:r>
            <a:r>
              <a:rPr lang="en-US" i="1" dirty="0"/>
              <a:t>Introduction to Airborne Radar</a:t>
            </a:r>
            <a:r>
              <a:rPr lang="en-US" dirty="0"/>
              <a:t>, 2</a:t>
            </a:r>
            <a:r>
              <a:rPr lang="en-US" baseline="30000" dirty="0"/>
              <a:t>nd</a:t>
            </a:r>
            <a:r>
              <a:rPr lang="en-US" dirty="0"/>
              <a:t> Edition, SciTech, 1998</a:t>
            </a:r>
          </a:p>
          <a:p>
            <a:pPr>
              <a:lnSpc>
                <a:spcPct val="100000"/>
              </a:lnSpc>
              <a:spcBef>
                <a:spcPts val="1200"/>
              </a:spcBef>
            </a:pPr>
            <a:r>
              <a:rPr lang="en-US" dirty="0"/>
              <a:t>G. W. Stimson, </a:t>
            </a:r>
            <a:r>
              <a:rPr lang="en-US" i="1" dirty="0"/>
              <a:t>Introduction to Airborne Radar</a:t>
            </a:r>
            <a:r>
              <a:rPr lang="en-US" dirty="0"/>
              <a:t>, 3</a:t>
            </a:r>
            <a:r>
              <a:rPr lang="en-US" baseline="30000" dirty="0"/>
              <a:t>rd</a:t>
            </a:r>
            <a:r>
              <a:rPr lang="en-US" dirty="0"/>
              <a:t> Edition, IET, 2014</a:t>
            </a:r>
          </a:p>
          <a:p>
            <a:pPr>
              <a:lnSpc>
                <a:spcPct val="100000"/>
              </a:lnSpc>
              <a:spcBef>
                <a:spcPts val="1200"/>
              </a:spcBef>
            </a:pPr>
            <a:r>
              <a:rPr lang="en-US" dirty="0"/>
              <a:t>D. K. Barton, </a:t>
            </a:r>
            <a:r>
              <a:rPr lang="en-US" i="1" dirty="0"/>
              <a:t>Radar System Analysis and Modeling</a:t>
            </a:r>
            <a:r>
              <a:rPr lang="en-US" dirty="0"/>
              <a:t>, </a:t>
            </a:r>
            <a:r>
              <a:rPr lang="en-US" dirty="0" err="1"/>
              <a:t>Artech</a:t>
            </a:r>
            <a:r>
              <a:rPr lang="en-US" dirty="0"/>
              <a:t> House</a:t>
            </a:r>
          </a:p>
          <a:p>
            <a:pPr>
              <a:lnSpc>
                <a:spcPct val="100000"/>
              </a:lnSpc>
              <a:spcBef>
                <a:spcPts val="1200"/>
              </a:spcBef>
            </a:pPr>
            <a:r>
              <a:rPr lang="en-US" dirty="0"/>
              <a:t>R. N. </a:t>
            </a:r>
            <a:r>
              <a:rPr lang="en-US" dirty="0" err="1"/>
              <a:t>Lothe</a:t>
            </a:r>
            <a:r>
              <a:rPr lang="en-US" dirty="0"/>
              <a:t>, M. B. Szymanski, and R. G. Wiley, </a:t>
            </a:r>
            <a:r>
              <a:rPr lang="en-US" i="1" dirty="0"/>
              <a:t>Radar Vulnerability to Jamming</a:t>
            </a:r>
            <a:r>
              <a:rPr lang="en-US" dirty="0"/>
              <a:t>, </a:t>
            </a:r>
            <a:r>
              <a:rPr lang="en-US" dirty="0" err="1"/>
              <a:t>Artech</a:t>
            </a:r>
            <a:r>
              <a:rPr lang="en-US" dirty="0"/>
              <a:t> House</a:t>
            </a:r>
          </a:p>
          <a:p>
            <a:pPr>
              <a:lnSpc>
                <a:spcPct val="100000"/>
              </a:lnSpc>
              <a:spcBef>
                <a:spcPts val="1200"/>
              </a:spcBef>
            </a:pPr>
            <a:r>
              <a:rPr lang="en-US" dirty="0"/>
              <a:t>R. G. Wiley, </a:t>
            </a:r>
            <a:r>
              <a:rPr lang="en-US" i="1" dirty="0"/>
              <a:t>ELINT, The Interception and Analysis of Radar Signals</a:t>
            </a:r>
            <a:r>
              <a:rPr lang="en-US" dirty="0"/>
              <a:t>, </a:t>
            </a:r>
            <a:r>
              <a:rPr lang="en-US" dirty="0" err="1"/>
              <a:t>Artech</a:t>
            </a:r>
            <a:r>
              <a:rPr lang="en-US" dirty="0"/>
              <a:t> House</a:t>
            </a:r>
          </a:p>
          <a:p>
            <a:pPr>
              <a:lnSpc>
                <a:spcPct val="100000"/>
              </a:lnSpc>
              <a:spcBef>
                <a:spcPts val="1200"/>
              </a:spcBef>
            </a:pPr>
            <a:r>
              <a:rPr lang="en-US" dirty="0"/>
              <a:t>M. I. </a:t>
            </a:r>
            <a:r>
              <a:rPr lang="en-US" dirty="0" err="1"/>
              <a:t>Skolnik</a:t>
            </a:r>
            <a:r>
              <a:rPr lang="en-US" dirty="0"/>
              <a:t>, Ed., </a:t>
            </a:r>
            <a:r>
              <a:rPr lang="en-US" i="1" dirty="0"/>
              <a:t>Radar Handbook</a:t>
            </a:r>
            <a:r>
              <a:rPr lang="en-US" dirty="0"/>
              <a:t>, McGraw-Hill</a:t>
            </a:r>
          </a:p>
          <a:p>
            <a:pPr>
              <a:lnSpc>
                <a:spcPct val="100000"/>
              </a:lnSpc>
              <a:spcBef>
                <a:spcPts val="1200"/>
              </a:spcBef>
            </a:pPr>
            <a:r>
              <a:rPr lang="en-US" dirty="0"/>
              <a:t>A. </a:t>
            </a:r>
            <a:r>
              <a:rPr lang="en-US" dirty="0" err="1"/>
              <a:t>Partizian</a:t>
            </a:r>
            <a:r>
              <a:rPr lang="en-US" dirty="0"/>
              <a:t>, “Electronic protection,” in </a:t>
            </a:r>
            <a:r>
              <a:rPr lang="en-US" i="1" dirty="0"/>
              <a:t>Principles of Modern Radar, Vol. II: Advanced Techniques</a:t>
            </a:r>
            <a:r>
              <a:rPr lang="en-US" dirty="0"/>
              <a:t>, W. L. Melvin and J. A. </a:t>
            </a:r>
            <a:r>
              <a:rPr lang="en-US" dirty="0" err="1"/>
              <a:t>Scheer</a:t>
            </a:r>
            <a:r>
              <a:rPr lang="en-US" dirty="0"/>
              <a:t>, Eds. Edison, NJ: SciTech Publishing, 2013, </a:t>
            </a:r>
            <a:r>
              <a:rPr lang="en-US" dirty="0" err="1"/>
              <a:t>ch.</a:t>
            </a:r>
            <a:r>
              <a:rPr lang="en-US" dirty="0"/>
              <a:t> 12, pp. 529-585</a:t>
            </a:r>
          </a:p>
          <a:p>
            <a:pPr>
              <a:lnSpc>
                <a:spcPct val="100000"/>
              </a:lnSpc>
              <a:spcBef>
                <a:spcPts val="1200"/>
              </a:spcBef>
            </a:pPr>
            <a:r>
              <a:rPr lang="en-US" dirty="0"/>
              <a:t>S. L. Johnston, “Radar electronic counter-countermeasures, </a:t>
            </a:r>
            <a:r>
              <a:rPr lang="en-US" i="1" dirty="0"/>
              <a:t>IEEE Transactions on Aerospace and Electronic Systems</a:t>
            </a:r>
            <a:r>
              <a:rPr lang="en-US" dirty="0"/>
              <a:t>, January, 1978</a:t>
            </a:r>
          </a:p>
          <a:p>
            <a:pPr>
              <a:lnSpc>
                <a:spcPct val="100000"/>
              </a:lnSpc>
              <a:spcBef>
                <a:spcPts val="1200"/>
              </a:spcBef>
            </a:pPr>
            <a:r>
              <a:rPr lang="en-US" i="1" dirty="0"/>
              <a:t>Electronic Warfare</a:t>
            </a:r>
            <a:r>
              <a:rPr lang="en-US" dirty="0"/>
              <a:t>, Joint Publication 3-13.1, </a:t>
            </a:r>
            <a:r>
              <a:rPr lang="en-US" dirty="0">
                <a:hlinkClick r:id="rId2"/>
              </a:rPr>
              <a:t>https://www.hsdl.org/?abstract&amp;did=469779</a:t>
            </a:r>
            <a:endParaRPr lang="en-US" dirty="0"/>
          </a:p>
          <a:p>
            <a:pPr>
              <a:lnSpc>
                <a:spcPct val="100000"/>
              </a:lnSpc>
              <a:spcBef>
                <a:spcPts val="1200"/>
              </a:spcBef>
            </a:pPr>
            <a:r>
              <a:rPr lang="en-US" i="1" dirty="0"/>
              <a:t>Joint Electromagnetic Spectrum Operations</a:t>
            </a:r>
            <a:r>
              <a:rPr lang="en-US" dirty="0"/>
              <a:t>, Joint Publication 3-85,   </a:t>
            </a:r>
            <a:r>
              <a:rPr lang="en-US" dirty="0">
                <a:hlinkClick r:id="rId3"/>
              </a:rPr>
              <a:t>https://www.jcs.mil/Doctrine/Joint-Doctrine-Pubs/3-0-Operations-Series/</a:t>
            </a:r>
            <a:endParaRPr lang="en-US" dirty="0"/>
          </a:p>
          <a:p>
            <a:pPr>
              <a:lnSpc>
                <a:spcPct val="100000"/>
              </a:lnSpc>
              <a:spcBef>
                <a:spcPts val="1200"/>
              </a:spcBef>
            </a:pPr>
            <a:r>
              <a:rPr lang="en-US" i="1" dirty="0"/>
              <a:t>Electronic Warfare and Radar Systems Engineering Handbook</a:t>
            </a:r>
            <a:r>
              <a:rPr lang="en-US" dirty="0"/>
              <a:t>, </a:t>
            </a:r>
            <a:r>
              <a:rPr lang="en-US" dirty="0">
                <a:hlinkClick r:id="rId4"/>
              </a:rPr>
              <a:t>https://apps.dtic.mil/dtic/tr/fulltext/u2/a617071.pdf</a:t>
            </a:r>
            <a:endParaRPr lang="en-US" dirty="0"/>
          </a:p>
          <a:p>
            <a:pPr>
              <a:lnSpc>
                <a:spcPct val="100000"/>
              </a:lnSpc>
              <a:spcBef>
                <a:spcPts val="1200"/>
              </a:spcBef>
            </a:pPr>
            <a:r>
              <a:rPr lang="en-US" i="1" dirty="0"/>
              <a:t>Electronic Warfare Fundamentals</a:t>
            </a:r>
            <a:r>
              <a:rPr lang="en-US" dirty="0"/>
              <a:t>,                                          </a:t>
            </a:r>
            <a:r>
              <a:rPr lang="en-US" dirty="0">
                <a:hlinkClick r:id="rId5"/>
              </a:rPr>
              <a:t>http://falcon.blu3wolf.com/Docs/Electronic-Warfare-Fundamentals.pdf</a:t>
            </a:r>
            <a:endParaRPr lang="en-US" dirty="0"/>
          </a:p>
          <a:p>
            <a:pPr>
              <a:lnSpc>
                <a:spcPct val="100000"/>
              </a:lnSpc>
              <a:spcBef>
                <a:spcPts val="1200"/>
              </a:spcBef>
            </a:pPr>
            <a:r>
              <a:rPr lang="en-US" dirty="0">
                <a:hlinkClick r:id="rId6"/>
              </a:rPr>
              <a:t>https://www.radartutorial.eu/16.eccm/ja05.en.html</a:t>
            </a:r>
            <a:endParaRPr lang="en-US" dirty="0"/>
          </a:p>
        </p:txBody>
      </p:sp>
      <p:sp>
        <p:nvSpPr>
          <p:cNvPr id="5" name="Slide Number Placeholder 4"/>
          <p:cNvSpPr>
            <a:spLocks noGrp="1"/>
          </p:cNvSpPr>
          <p:nvPr>
            <p:ph type="sldNum" sz="quarter" idx="16"/>
          </p:nvPr>
        </p:nvSpPr>
        <p:spPr/>
        <p:txBody>
          <a:bodyPr/>
          <a:lstStyle/>
          <a:p>
            <a:fld id="{32A2F39E-E4DB-494E-AB40-38356C65078C}" type="slidenum">
              <a:rPr lang="en-US" smtClean="0"/>
              <a:pPr/>
              <a:t>38</a:t>
            </a:fld>
            <a:endParaRPr lang="en-US" dirty="0"/>
          </a:p>
        </p:txBody>
      </p:sp>
      <p:sp>
        <p:nvSpPr>
          <p:cNvPr id="8" name="TextBox 7"/>
          <p:cNvSpPr txBox="1"/>
          <p:nvPr/>
        </p:nvSpPr>
        <p:spPr>
          <a:xfrm>
            <a:off x="-815389" y="1275501"/>
            <a:ext cx="184731" cy="341632"/>
          </a:xfrm>
          <a:prstGeom prst="rect">
            <a:avLst/>
          </a:prstGeom>
          <a:noFill/>
        </p:spPr>
        <p:txBody>
          <a:bodyPr wrap="none" rtlCol="0">
            <a:spAutoFit/>
          </a:bodyPr>
          <a:lstStyle/>
          <a:p>
            <a:endParaRPr lang="en-US" dirty="0">
              <a:solidFill>
                <a:schemeClr val="tx2"/>
              </a:solidFill>
            </a:endParaRPr>
          </a:p>
        </p:txBody>
      </p:sp>
      <p:sp>
        <p:nvSpPr>
          <p:cNvPr id="9" name="TextBox 8"/>
          <p:cNvSpPr txBox="1"/>
          <p:nvPr/>
        </p:nvSpPr>
        <p:spPr>
          <a:xfrm>
            <a:off x="3492587" y="6472550"/>
            <a:ext cx="184731" cy="341632"/>
          </a:xfrm>
          <a:prstGeom prst="rect">
            <a:avLst/>
          </a:prstGeom>
          <a:noFill/>
        </p:spPr>
        <p:txBody>
          <a:bodyPr wrap="none" rtlCol="0">
            <a:spAutoFit/>
          </a:bodyPr>
          <a:lstStyle/>
          <a:p>
            <a:endParaRPr lang="en-US" dirty="0">
              <a:solidFill>
                <a:schemeClr val="tx2"/>
              </a:solidFill>
            </a:endParaRPr>
          </a:p>
        </p:txBody>
      </p:sp>
      <p:pic>
        <p:nvPicPr>
          <p:cNvPr id="4" name="Picture 3">
            <a:extLst>
              <a:ext uri="{FF2B5EF4-FFF2-40B4-BE49-F238E27FC236}">
                <a16:creationId xmlns:a16="http://schemas.microsoft.com/office/drawing/2014/main" id="{24633DDB-022B-CF7D-01FD-571D69A623C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6" name="Picture 2" descr="Johns Hopkins University Logo">
            <a:extLst>
              <a:ext uri="{FF2B5EF4-FFF2-40B4-BE49-F238E27FC236}">
                <a16:creationId xmlns:a16="http://schemas.microsoft.com/office/drawing/2014/main" id="{F49782D7-C979-17A6-CB19-028FF6B73B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631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t>How is it Done Today and Limitations</a:t>
            </a:r>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1062" name="TextBox 1061">
            <a:extLst>
              <a:ext uri="{FF2B5EF4-FFF2-40B4-BE49-F238E27FC236}">
                <a16:creationId xmlns:a16="http://schemas.microsoft.com/office/drawing/2014/main" id="{7C6A3928-247F-D21B-EB1C-79BF34C4A637}"/>
              </a:ext>
            </a:extLst>
          </p:cNvPr>
          <p:cNvSpPr txBox="1"/>
          <p:nvPr/>
        </p:nvSpPr>
        <p:spPr>
          <a:xfrm>
            <a:off x="1864583" y="6297435"/>
            <a:ext cx="9130000" cy="369332"/>
          </a:xfrm>
          <a:prstGeom prst="rect">
            <a:avLst/>
          </a:prstGeom>
          <a:solidFill>
            <a:schemeClr val="accent1"/>
          </a:solidFill>
        </p:spPr>
        <p:txBody>
          <a:bodyPr wrap="none" rtlCol="0">
            <a:spAutoFit/>
          </a:bodyPr>
          <a:lstStyle/>
          <a:p>
            <a:r>
              <a:rPr lang="en-US" dirty="0">
                <a:solidFill>
                  <a:schemeClr val="bg1"/>
                </a:solidFill>
              </a:rPr>
              <a:t>General Solution:  Identify Target Interference as Abnormal and Report to Detection Processing </a:t>
            </a:r>
          </a:p>
        </p:txBody>
      </p:sp>
      <p:grpSp>
        <p:nvGrpSpPr>
          <p:cNvPr id="1063" name="Group 1062">
            <a:extLst>
              <a:ext uri="{FF2B5EF4-FFF2-40B4-BE49-F238E27FC236}">
                <a16:creationId xmlns:a16="http://schemas.microsoft.com/office/drawing/2014/main" id="{4F77B61C-DBDC-FDEC-A29A-CCE9CB30AA23}"/>
              </a:ext>
            </a:extLst>
          </p:cNvPr>
          <p:cNvGrpSpPr/>
          <p:nvPr/>
        </p:nvGrpSpPr>
        <p:grpSpPr>
          <a:xfrm>
            <a:off x="6147408" y="1019274"/>
            <a:ext cx="5076882" cy="2405061"/>
            <a:chOff x="6087394" y="973640"/>
            <a:chExt cx="5076882" cy="2405061"/>
          </a:xfrm>
        </p:grpSpPr>
        <p:graphicFrame>
          <p:nvGraphicFramePr>
            <p:cNvPr id="1064" name="Diagram 1063">
              <a:extLst>
                <a:ext uri="{FF2B5EF4-FFF2-40B4-BE49-F238E27FC236}">
                  <a16:creationId xmlns:a16="http://schemas.microsoft.com/office/drawing/2014/main" id="{4340021B-A12A-7648-D1E9-E25C40CD6A24}"/>
                </a:ext>
              </a:extLst>
            </p:cNvPr>
            <p:cNvGraphicFramePr/>
            <p:nvPr>
              <p:extLst>
                <p:ext uri="{D42A27DB-BD31-4B8C-83A1-F6EECF244321}">
                  <p14:modId xmlns:p14="http://schemas.microsoft.com/office/powerpoint/2010/main" val="4262114407"/>
                </p:ext>
              </p:extLst>
            </p:nvPr>
          </p:nvGraphicFramePr>
          <p:xfrm>
            <a:off x="6087394" y="973640"/>
            <a:ext cx="5076882" cy="240506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65" name="TextBox 1064">
              <a:extLst>
                <a:ext uri="{FF2B5EF4-FFF2-40B4-BE49-F238E27FC236}">
                  <a16:creationId xmlns:a16="http://schemas.microsoft.com/office/drawing/2014/main" id="{5E4BC78F-0EFE-88F7-CB50-70F633300BBD}"/>
                </a:ext>
              </a:extLst>
            </p:cNvPr>
            <p:cNvSpPr txBox="1"/>
            <p:nvPr/>
          </p:nvSpPr>
          <p:spPr>
            <a:xfrm>
              <a:off x="7760358" y="1159857"/>
              <a:ext cx="2803337" cy="276999"/>
            </a:xfrm>
            <a:prstGeom prst="rect">
              <a:avLst/>
            </a:prstGeom>
            <a:noFill/>
          </p:spPr>
          <p:txBody>
            <a:bodyPr wrap="square">
              <a:spAutoFit/>
            </a:bodyPr>
            <a:lstStyle/>
            <a:p>
              <a:r>
                <a:rPr lang="en-US" sz="1200" b="1" dirty="0"/>
                <a:t>Electronic Countermeasures (ECM)</a:t>
              </a:r>
            </a:p>
          </p:txBody>
        </p:sp>
      </p:grpSp>
      <p:grpSp>
        <p:nvGrpSpPr>
          <p:cNvPr id="1066" name="Group 1065">
            <a:extLst>
              <a:ext uri="{FF2B5EF4-FFF2-40B4-BE49-F238E27FC236}">
                <a16:creationId xmlns:a16="http://schemas.microsoft.com/office/drawing/2014/main" id="{53B7FF25-9324-46C0-66FD-FB02370DF31C}"/>
              </a:ext>
            </a:extLst>
          </p:cNvPr>
          <p:cNvGrpSpPr/>
          <p:nvPr/>
        </p:nvGrpSpPr>
        <p:grpSpPr>
          <a:xfrm>
            <a:off x="2986440" y="1188128"/>
            <a:ext cx="2444819" cy="3421898"/>
            <a:chOff x="2650195" y="1292546"/>
            <a:chExt cx="2444819" cy="3421898"/>
          </a:xfrm>
        </p:grpSpPr>
        <p:pic>
          <p:nvPicPr>
            <p:cNvPr id="1067" name="Picture 1066">
              <a:extLst>
                <a:ext uri="{FF2B5EF4-FFF2-40B4-BE49-F238E27FC236}">
                  <a16:creationId xmlns:a16="http://schemas.microsoft.com/office/drawing/2014/main" id="{7B56AAC1-72C9-C286-8453-FD350BC553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0195" y="4093097"/>
              <a:ext cx="597773" cy="621347"/>
            </a:xfrm>
            <a:prstGeom prst="rect">
              <a:avLst/>
            </a:prstGeom>
          </p:spPr>
        </p:pic>
        <p:grpSp>
          <p:nvGrpSpPr>
            <p:cNvPr id="1068" name="Group 1067">
              <a:extLst>
                <a:ext uri="{FF2B5EF4-FFF2-40B4-BE49-F238E27FC236}">
                  <a16:creationId xmlns:a16="http://schemas.microsoft.com/office/drawing/2014/main" id="{7C7E565B-6886-1CB2-3CC6-19870AC51041}"/>
                </a:ext>
              </a:extLst>
            </p:cNvPr>
            <p:cNvGrpSpPr/>
            <p:nvPr/>
          </p:nvGrpSpPr>
          <p:grpSpPr>
            <a:xfrm>
              <a:off x="3786149" y="1292546"/>
              <a:ext cx="1308865" cy="3189388"/>
              <a:chOff x="3768888" y="1302235"/>
              <a:chExt cx="1308865" cy="3189388"/>
            </a:xfrm>
          </p:grpSpPr>
          <p:sp>
            <p:nvSpPr>
              <p:cNvPr id="1069" name="Isosceles Triangle 1068">
                <a:extLst>
                  <a:ext uri="{FF2B5EF4-FFF2-40B4-BE49-F238E27FC236}">
                    <a16:creationId xmlns:a16="http://schemas.microsoft.com/office/drawing/2014/main" id="{9D52F375-6F22-2703-DC20-4BFA35B6C54A}"/>
                  </a:ext>
                </a:extLst>
              </p:cNvPr>
              <p:cNvSpPr/>
              <p:nvPr/>
            </p:nvSpPr>
            <p:spPr>
              <a:xfrm rot="13194556">
                <a:off x="3768888" y="1302235"/>
                <a:ext cx="862436" cy="3189388"/>
              </a:xfrm>
              <a:prstGeom prst="triangle">
                <a:avLst>
                  <a:gd name="adj" fmla="val 48238"/>
                </a:avLst>
              </a:prstGeom>
              <a:solidFill>
                <a:schemeClr val="tx1">
                  <a:lumMod val="20000"/>
                  <a:lumOff val="80000"/>
                </a:schemeClr>
              </a:solidFill>
              <a:ln>
                <a:solidFill>
                  <a:schemeClr val="accent1">
                    <a:shade val="5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70" name="Picture 1069">
                <a:extLst>
                  <a:ext uri="{FF2B5EF4-FFF2-40B4-BE49-F238E27FC236}">
                    <a16:creationId xmlns:a16="http://schemas.microsoft.com/office/drawing/2014/main" id="{C14BFD89-B1B1-9C50-B7B4-959DAC50170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83858" y="1813291"/>
                <a:ext cx="293895" cy="311414"/>
              </a:xfrm>
              <a:prstGeom prst="rect">
                <a:avLst/>
              </a:prstGeom>
              <a:effectLst>
                <a:outerShdw blurRad="50800" dist="50800" dir="5400000" algn="ctr" rotWithShape="0">
                  <a:srgbClr val="00B050"/>
                </a:outerShdw>
              </a:effectLst>
            </p:spPr>
          </p:pic>
        </p:grpSp>
      </p:grpSp>
      <p:grpSp>
        <p:nvGrpSpPr>
          <p:cNvPr id="1071" name="Group 1070">
            <a:extLst>
              <a:ext uri="{FF2B5EF4-FFF2-40B4-BE49-F238E27FC236}">
                <a16:creationId xmlns:a16="http://schemas.microsoft.com/office/drawing/2014/main" id="{379985BD-A830-EA26-BEB4-8E218CF1982F}"/>
              </a:ext>
            </a:extLst>
          </p:cNvPr>
          <p:cNvGrpSpPr/>
          <p:nvPr/>
        </p:nvGrpSpPr>
        <p:grpSpPr>
          <a:xfrm>
            <a:off x="4391800" y="3366262"/>
            <a:ext cx="5756654" cy="2773059"/>
            <a:chOff x="4400251" y="3378864"/>
            <a:chExt cx="5756654" cy="2773059"/>
          </a:xfrm>
        </p:grpSpPr>
        <p:sp>
          <p:nvSpPr>
            <p:cNvPr id="1072" name="Rectangle 1071">
              <a:extLst>
                <a:ext uri="{FF2B5EF4-FFF2-40B4-BE49-F238E27FC236}">
                  <a16:creationId xmlns:a16="http://schemas.microsoft.com/office/drawing/2014/main" id="{7BD80F34-642D-53E3-B961-66DC85776CDB}"/>
                </a:ext>
              </a:extLst>
            </p:cNvPr>
            <p:cNvSpPr/>
            <p:nvPr/>
          </p:nvSpPr>
          <p:spPr>
            <a:xfrm>
              <a:off x="8258176" y="3479811"/>
              <a:ext cx="1792692" cy="2170707"/>
            </a:xfrm>
            <a:prstGeom prst="rect">
              <a:avLst/>
            </a:prstGeom>
            <a:solidFill>
              <a:srgbClr val="FF0000"/>
            </a:solidFill>
            <a:ln w="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Rectangle: Rounded Corners 1072">
              <a:extLst>
                <a:ext uri="{FF2B5EF4-FFF2-40B4-BE49-F238E27FC236}">
                  <a16:creationId xmlns:a16="http://schemas.microsoft.com/office/drawing/2014/main" id="{CD5BC874-7325-A989-3B17-4567141069E2}"/>
                </a:ext>
              </a:extLst>
            </p:cNvPr>
            <p:cNvSpPr/>
            <p:nvPr/>
          </p:nvSpPr>
          <p:spPr>
            <a:xfrm>
              <a:off x="5525238" y="4435694"/>
              <a:ext cx="2356558" cy="767225"/>
            </a:xfrm>
            <a:prstGeom prst="roundRect">
              <a:avLst/>
            </a:prstGeom>
            <a:solidFill>
              <a:srgbClr val="FF0000"/>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4" name="Group 1073">
              <a:extLst>
                <a:ext uri="{FF2B5EF4-FFF2-40B4-BE49-F238E27FC236}">
                  <a16:creationId xmlns:a16="http://schemas.microsoft.com/office/drawing/2014/main" id="{E5BDE986-CBEB-92E0-7B5C-7325CDEBE0AB}"/>
                </a:ext>
              </a:extLst>
            </p:cNvPr>
            <p:cNvGrpSpPr/>
            <p:nvPr/>
          </p:nvGrpSpPr>
          <p:grpSpPr>
            <a:xfrm>
              <a:off x="4400251" y="3378864"/>
              <a:ext cx="5756654" cy="2773059"/>
              <a:chOff x="4716091" y="3349543"/>
              <a:chExt cx="5756654" cy="2773059"/>
            </a:xfrm>
          </p:grpSpPr>
          <p:grpSp>
            <p:nvGrpSpPr>
              <p:cNvPr id="1075" name="Group 1074">
                <a:extLst>
                  <a:ext uri="{FF2B5EF4-FFF2-40B4-BE49-F238E27FC236}">
                    <a16:creationId xmlns:a16="http://schemas.microsoft.com/office/drawing/2014/main" id="{BBC8370A-2235-27D7-C5B6-B0B5E4B67924}"/>
                  </a:ext>
                </a:extLst>
              </p:cNvPr>
              <p:cNvGrpSpPr/>
              <p:nvPr/>
            </p:nvGrpSpPr>
            <p:grpSpPr>
              <a:xfrm>
                <a:off x="4716091" y="3349543"/>
                <a:ext cx="5756654" cy="2773059"/>
                <a:chOff x="4247329" y="3341769"/>
                <a:chExt cx="5756654" cy="2773059"/>
              </a:xfrm>
            </p:grpSpPr>
            <p:grpSp>
              <p:nvGrpSpPr>
                <p:cNvPr id="1078" name="Group 1077">
                  <a:extLst>
                    <a:ext uri="{FF2B5EF4-FFF2-40B4-BE49-F238E27FC236}">
                      <a16:creationId xmlns:a16="http://schemas.microsoft.com/office/drawing/2014/main" id="{8C824DA7-4A52-D1E0-FD25-B19E746316AF}"/>
                    </a:ext>
                  </a:extLst>
                </p:cNvPr>
                <p:cNvGrpSpPr/>
                <p:nvPr/>
              </p:nvGrpSpPr>
              <p:grpSpPr>
                <a:xfrm>
                  <a:off x="4247329" y="3341769"/>
                  <a:ext cx="5756654" cy="2773059"/>
                  <a:chOff x="3305764" y="3036090"/>
                  <a:chExt cx="7618223" cy="3348911"/>
                </a:xfrm>
              </p:grpSpPr>
              <p:sp>
                <p:nvSpPr>
                  <p:cNvPr id="1082" name="Rectangle 1081">
                    <a:extLst>
                      <a:ext uri="{FF2B5EF4-FFF2-40B4-BE49-F238E27FC236}">
                        <a16:creationId xmlns:a16="http://schemas.microsoft.com/office/drawing/2014/main" id="{7E25A5E7-44D3-C14A-C724-4E07C33A01D3}"/>
                      </a:ext>
                    </a:extLst>
                  </p:cNvPr>
                  <p:cNvSpPr/>
                  <p:nvPr/>
                </p:nvSpPr>
                <p:spPr>
                  <a:xfrm>
                    <a:off x="3305764" y="3036090"/>
                    <a:ext cx="7618223" cy="3348911"/>
                  </a:xfrm>
                  <a:prstGeom prst="rect">
                    <a:avLst/>
                  </a:prstGeom>
                  <a:solidFill>
                    <a:srgbClr val="F9F1BF">
                      <a:alpha val="51765"/>
                    </a:srgbClr>
                  </a:solidFill>
                  <a:ln w="22225">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3" name="Oval 1082">
                    <a:extLst>
                      <a:ext uri="{FF2B5EF4-FFF2-40B4-BE49-F238E27FC236}">
                        <a16:creationId xmlns:a16="http://schemas.microsoft.com/office/drawing/2014/main" id="{966E369B-5314-DDE3-8728-75F14004369E}"/>
                      </a:ext>
                    </a:extLst>
                  </p:cNvPr>
                  <p:cNvSpPr/>
                  <p:nvPr/>
                </p:nvSpPr>
                <p:spPr>
                  <a:xfrm>
                    <a:off x="3772861" y="3814290"/>
                    <a:ext cx="702601" cy="600678"/>
                  </a:xfrm>
                  <a:prstGeom prst="ellipse">
                    <a:avLst/>
                  </a:prstGeom>
                  <a:solidFill>
                    <a:schemeClr val="bg1"/>
                  </a:solidFill>
                  <a:ln w="222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FF0000"/>
                        </a:solidFill>
                      </a:rPr>
                      <a:t>T/R</a:t>
                    </a:r>
                  </a:p>
                </p:txBody>
              </p:sp>
              <p:sp>
                <p:nvSpPr>
                  <p:cNvPr id="1084" name="TextBox 1083">
                    <a:extLst>
                      <a:ext uri="{FF2B5EF4-FFF2-40B4-BE49-F238E27FC236}">
                        <a16:creationId xmlns:a16="http://schemas.microsoft.com/office/drawing/2014/main" id="{4DD316A3-F4EF-230B-2B29-14F87FD4494B}"/>
                      </a:ext>
                    </a:extLst>
                  </p:cNvPr>
                  <p:cNvSpPr txBox="1"/>
                  <p:nvPr/>
                </p:nvSpPr>
                <p:spPr>
                  <a:xfrm>
                    <a:off x="3551708" y="3150075"/>
                    <a:ext cx="1134600" cy="276999"/>
                  </a:xfrm>
                  <a:prstGeom prst="rect">
                    <a:avLst/>
                  </a:prstGeom>
                  <a:solidFill>
                    <a:srgbClr val="92D050"/>
                  </a:solidFill>
                  <a:ln w="22225">
                    <a:solidFill>
                      <a:schemeClr val="accent1">
                        <a:shade val="50000"/>
                      </a:schemeClr>
                    </a:solidFill>
                  </a:ln>
                </p:spPr>
                <p:txBody>
                  <a:bodyPr wrap="square" rtlCol="0">
                    <a:spAutoFit/>
                  </a:bodyPr>
                  <a:lstStyle/>
                  <a:p>
                    <a:r>
                      <a:rPr lang="en-US" sz="900" dirty="0"/>
                      <a:t>Transmitter</a:t>
                    </a:r>
                    <a:endParaRPr lang="en-US" sz="900" b="1" dirty="0"/>
                  </a:p>
                </p:txBody>
              </p:sp>
              <p:sp>
                <p:nvSpPr>
                  <p:cNvPr id="1085" name="TextBox 1084">
                    <a:extLst>
                      <a:ext uri="{FF2B5EF4-FFF2-40B4-BE49-F238E27FC236}">
                        <a16:creationId xmlns:a16="http://schemas.microsoft.com/office/drawing/2014/main" id="{6F0538BF-7456-A03C-98B2-528814D3ACE3}"/>
                      </a:ext>
                    </a:extLst>
                  </p:cNvPr>
                  <p:cNvSpPr txBox="1"/>
                  <p:nvPr/>
                </p:nvSpPr>
                <p:spPr>
                  <a:xfrm>
                    <a:off x="3649485" y="4698932"/>
                    <a:ext cx="948504" cy="278766"/>
                  </a:xfrm>
                  <a:prstGeom prst="rect">
                    <a:avLst/>
                  </a:prstGeom>
                  <a:solidFill>
                    <a:srgbClr val="92D050"/>
                  </a:solidFill>
                  <a:ln w="22225">
                    <a:solidFill>
                      <a:schemeClr val="accent1">
                        <a:shade val="50000"/>
                      </a:schemeClr>
                    </a:solidFill>
                  </a:ln>
                </p:spPr>
                <p:txBody>
                  <a:bodyPr wrap="square" rtlCol="0">
                    <a:spAutoFit/>
                  </a:bodyPr>
                  <a:lstStyle/>
                  <a:p>
                    <a:r>
                      <a:rPr lang="en-US" sz="900" dirty="0"/>
                      <a:t>Receiver</a:t>
                    </a:r>
                    <a:endParaRPr lang="en-US" sz="900" b="1" dirty="0"/>
                  </a:p>
                </p:txBody>
              </p:sp>
              <p:cxnSp>
                <p:nvCxnSpPr>
                  <p:cNvPr id="1086" name="Straight Arrow Connector 1085">
                    <a:extLst>
                      <a:ext uri="{FF2B5EF4-FFF2-40B4-BE49-F238E27FC236}">
                        <a16:creationId xmlns:a16="http://schemas.microsoft.com/office/drawing/2014/main" id="{A8F6319E-A5E2-9C3B-55B3-83FC44C2DBB3}"/>
                      </a:ext>
                    </a:extLst>
                  </p:cNvPr>
                  <p:cNvCxnSpPr>
                    <a:cxnSpLocks/>
                    <a:stCxn id="1084" idx="2"/>
                    <a:endCxn id="1083" idx="0"/>
                  </p:cNvCxnSpPr>
                  <p:nvPr/>
                </p:nvCxnSpPr>
                <p:spPr>
                  <a:xfrm>
                    <a:off x="4119008" y="3427073"/>
                    <a:ext cx="5155" cy="387217"/>
                  </a:xfrm>
                  <a:prstGeom prst="straightConnector1">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7" name="Straight Arrow Connector 1086">
                    <a:extLst>
                      <a:ext uri="{FF2B5EF4-FFF2-40B4-BE49-F238E27FC236}">
                        <a16:creationId xmlns:a16="http://schemas.microsoft.com/office/drawing/2014/main" id="{51738132-05D3-0127-A5C2-8F5956D7EFB7}"/>
                      </a:ext>
                    </a:extLst>
                  </p:cNvPr>
                  <p:cNvCxnSpPr>
                    <a:cxnSpLocks/>
                    <a:stCxn id="1083" idx="4"/>
                    <a:endCxn id="1085" idx="0"/>
                  </p:cNvCxnSpPr>
                  <p:nvPr/>
                </p:nvCxnSpPr>
                <p:spPr>
                  <a:xfrm flipH="1">
                    <a:off x="4123738" y="4414967"/>
                    <a:ext cx="425" cy="283964"/>
                  </a:xfrm>
                  <a:prstGeom prst="straightConnector1">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8" name="TextBox 1087">
                    <a:extLst>
                      <a:ext uri="{FF2B5EF4-FFF2-40B4-BE49-F238E27FC236}">
                        <a16:creationId xmlns:a16="http://schemas.microsoft.com/office/drawing/2014/main" id="{E55BCAC8-B4B2-5E21-D487-18EDF726B312}"/>
                      </a:ext>
                    </a:extLst>
                  </p:cNvPr>
                  <p:cNvSpPr txBox="1"/>
                  <p:nvPr/>
                </p:nvSpPr>
                <p:spPr>
                  <a:xfrm>
                    <a:off x="4992059" y="4613014"/>
                    <a:ext cx="1014933" cy="446026"/>
                  </a:xfrm>
                  <a:prstGeom prst="rect">
                    <a:avLst/>
                  </a:prstGeom>
                  <a:solidFill>
                    <a:srgbClr val="92D050"/>
                  </a:solidFill>
                  <a:ln w="22225">
                    <a:solidFill>
                      <a:schemeClr val="accent1">
                        <a:shade val="50000"/>
                      </a:schemeClr>
                    </a:solidFill>
                  </a:ln>
                </p:spPr>
                <p:txBody>
                  <a:bodyPr wrap="square" rtlCol="0">
                    <a:spAutoFit/>
                  </a:bodyPr>
                  <a:lstStyle/>
                  <a:p>
                    <a:r>
                      <a:rPr lang="en-US" sz="900" dirty="0"/>
                      <a:t>Signal Processor</a:t>
                    </a:r>
                    <a:endParaRPr lang="en-US" sz="900" b="1" dirty="0"/>
                  </a:p>
                </p:txBody>
              </p:sp>
              <p:cxnSp>
                <p:nvCxnSpPr>
                  <p:cNvPr id="1089" name="Straight Arrow Connector 1088">
                    <a:extLst>
                      <a:ext uri="{FF2B5EF4-FFF2-40B4-BE49-F238E27FC236}">
                        <a16:creationId xmlns:a16="http://schemas.microsoft.com/office/drawing/2014/main" id="{E8CF33EF-3EDC-9499-B207-3F1F0585073B}"/>
                      </a:ext>
                    </a:extLst>
                  </p:cNvPr>
                  <p:cNvCxnSpPr>
                    <a:cxnSpLocks/>
                    <a:stCxn id="1085" idx="3"/>
                    <a:endCxn id="1088" idx="1"/>
                  </p:cNvCxnSpPr>
                  <p:nvPr/>
                </p:nvCxnSpPr>
                <p:spPr>
                  <a:xfrm flipV="1">
                    <a:off x="4597989" y="4836027"/>
                    <a:ext cx="394070" cy="2287"/>
                  </a:xfrm>
                  <a:prstGeom prst="straightConnector1">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0" name="TextBox 1089">
                    <a:extLst>
                      <a:ext uri="{FF2B5EF4-FFF2-40B4-BE49-F238E27FC236}">
                        <a16:creationId xmlns:a16="http://schemas.microsoft.com/office/drawing/2014/main" id="{BED666B4-33FC-5BE8-1FFB-F9DDBA2A420F}"/>
                      </a:ext>
                    </a:extLst>
                  </p:cNvPr>
                  <p:cNvSpPr txBox="1"/>
                  <p:nvPr/>
                </p:nvSpPr>
                <p:spPr>
                  <a:xfrm>
                    <a:off x="8758697" y="5267276"/>
                    <a:ext cx="796281" cy="278766"/>
                  </a:xfrm>
                  <a:prstGeom prst="rect">
                    <a:avLst/>
                  </a:prstGeom>
                  <a:solidFill>
                    <a:srgbClr val="92D050"/>
                  </a:solidFill>
                  <a:ln w="22225">
                    <a:solidFill>
                      <a:schemeClr val="accent1">
                        <a:shade val="50000"/>
                      </a:schemeClr>
                    </a:solidFill>
                  </a:ln>
                </p:spPr>
                <p:txBody>
                  <a:bodyPr wrap="square" rtlCol="0">
                    <a:spAutoFit/>
                  </a:bodyPr>
                  <a:lstStyle/>
                  <a:p>
                    <a:r>
                      <a:rPr lang="en-US" sz="900" dirty="0"/>
                      <a:t>Tracker</a:t>
                    </a:r>
                    <a:endParaRPr lang="en-US" sz="900" b="1" dirty="0"/>
                  </a:p>
                </p:txBody>
              </p:sp>
              <p:cxnSp>
                <p:nvCxnSpPr>
                  <p:cNvPr id="1091" name="Straight Arrow Connector 1090">
                    <a:extLst>
                      <a:ext uri="{FF2B5EF4-FFF2-40B4-BE49-F238E27FC236}">
                        <a16:creationId xmlns:a16="http://schemas.microsoft.com/office/drawing/2014/main" id="{B355448F-802C-E2F8-4F03-A9927AD2E45E}"/>
                      </a:ext>
                    </a:extLst>
                  </p:cNvPr>
                  <p:cNvCxnSpPr>
                    <a:cxnSpLocks/>
                  </p:cNvCxnSpPr>
                  <p:nvPr/>
                </p:nvCxnSpPr>
                <p:spPr>
                  <a:xfrm>
                    <a:off x="6006992" y="4836028"/>
                    <a:ext cx="515689" cy="2287"/>
                  </a:xfrm>
                  <a:prstGeom prst="straightConnector1">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2" name="Elbow Connector 92">
                    <a:extLst>
                      <a:ext uri="{FF2B5EF4-FFF2-40B4-BE49-F238E27FC236}">
                        <a16:creationId xmlns:a16="http://schemas.microsoft.com/office/drawing/2014/main" id="{4A788764-0879-BE1B-648C-26F6C80C43CD}"/>
                      </a:ext>
                    </a:extLst>
                  </p:cNvPr>
                  <p:cNvCxnSpPr>
                    <a:cxnSpLocks/>
                    <a:stCxn id="1097" idx="0"/>
                    <a:endCxn id="1084" idx="3"/>
                  </p:cNvCxnSpPr>
                  <p:nvPr/>
                </p:nvCxnSpPr>
                <p:spPr>
                  <a:xfrm rot="16200000" flipV="1">
                    <a:off x="6250731" y="1724152"/>
                    <a:ext cx="1341687" cy="4470531"/>
                  </a:xfrm>
                  <a:prstGeom prst="bentConnector2">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3" name="Elbow Connector 146">
                    <a:extLst>
                      <a:ext uri="{FF2B5EF4-FFF2-40B4-BE49-F238E27FC236}">
                        <a16:creationId xmlns:a16="http://schemas.microsoft.com/office/drawing/2014/main" id="{EB1FD920-C5CD-0108-9D13-D385B0DF9EA0}"/>
                      </a:ext>
                    </a:extLst>
                  </p:cNvPr>
                  <p:cNvCxnSpPr>
                    <a:cxnSpLocks/>
                    <a:endCxn id="1097" idx="3"/>
                  </p:cNvCxnSpPr>
                  <p:nvPr/>
                </p:nvCxnSpPr>
                <p:spPr>
                  <a:xfrm rot="5400000">
                    <a:off x="9176523" y="4129588"/>
                    <a:ext cx="1219690" cy="227679"/>
                  </a:xfrm>
                  <a:prstGeom prst="bentConnector2">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4" name="TextBox 1093">
                    <a:extLst>
                      <a:ext uri="{FF2B5EF4-FFF2-40B4-BE49-F238E27FC236}">
                        <a16:creationId xmlns:a16="http://schemas.microsoft.com/office/drawing/2014/main" id="{D4A7C6FF-5420-D031-6193-A86056AE6F65}"/>
                      </a:ext>
                    </a:extLst>
                  </p:cNvPr>
                  <p:cNvSpPr txBox="1"/>
                  <p:nvPr/>
                </p:nvSpPr>
                <p:spPr>
                  <a:xfrm>
                    <a:off x="9267682" y="6029435"/>
                    <a:ext cx="1336552" cy="334520"/>
                  </a:xfrm>
                  <a:prstGeom prst="rect">
                    <a:avLst/>
                  </a:prstGeom>
                  <a:noFill/>
                  <a:ln w="22225">
                    <a:noFill/>
                  </a:ln>
                </p:spPr>
                <p:txBody>
                  <a:bodyPr wrap="none" rtlCol="0">
                    <a:spAutoFit/>
                  </a:bodyPr>
                  <a:lstStyle/>
                  <a:p>
                    <a:r>
                      <a:rPr lang="en-US" sz="1200" dirty="0">
                        <a:highlight>
                          <a:srgbClr val="FFFF00"/>
                        </a:highlight>
                      </a:rPr>
                      <a:t>Typical Radar</a:t>
                    </a:r>
                  </a:p>
                </p:txBody>
              </p:sp>
              <p:sp>
                <p:nvSpPr>
                  <p:cNvPr id="1095" name="Arc 1094">
                    <a:extLst>
                      <a:ext uri="{FF2B5EF4-FFF2-40B4-BE49-F238E27FC236}">
                        <a16:creationId xmlns:a16="http://schemas.microsoft.com/office/drawing/2014/main" id="{A3FF8B02-5037-C896-0720-E1CFF223C8B6}"/>
                      </a:ext>
                    </a:extLst>
                  </p:cNvPr>
                  <p:cNvSpPr/>
                  <p:nvPr/>
                </p:nvSpPr>
                <p:spPr>
                  <a:xfrm>
                    <a:off x="3925135" y="3902011"/>
                    <a:ext cx="407815" cy="438150"/>
                  </a:xfrm>
                  <a:prstGeom prst="arc">
                    <a:avLst>
                      <a:gd name="adj1" fmla="val 14711472"/>
                      <a:gd name="adj2" fmla="val 2363628"/>
                    </a:avLst>
                  </a:prstGeom>
                  <a:ln w="22225">
                    <a:solidFill>
                      <a:schemeClr val="accent1">
                        <a:shade val="50000"/>
                      </a:schemeClr>
                    </a:solidFill>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b="1" dirty="0"/>
                  </a:p>
                </p:txBody>
              </p:sp>
              <p:cxnSp>
                <p:nvCxnSpPr>
                  <p:cNvPr id="1096" name="Straight Arrow Connector 1095">
                    <a:extLst>
                      <a:ext uri="{FF2B5EF4-FFF2-40B4-BE49-F238E27FC236}">
                        <a16:creationId xmlns:a16="http://schemas.microsoft.com/office/drawing/2014/main" id="{DDD59DC5-BECF-36EE-BBBB-554F1E35E08E}"/>
                      </a:ext>
                    </a:extLst>
                  </p:cNvPr>
                  <p:cNvCxnSpPr>
                    <a:cxnSpLocks/>
                    <a:stCxn id="1098" idx="3"/>
                    <a:endCxn id="1097" idx="1"/>
                  </p:cNvCxnSpPr>
                  <p:nvPr/>
                </p:nvCxnSpPr>
                <p:spPr>
                  <a:xfrm flipV="1">
                    <a:off x="7567210" y="4853275"/>
                    <a:ext cx="1073938" cy="42"/>
                  </a:xfrm>
                  <a:prstGeom prst="straightConnector1">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7" name="TextBox 1096">
                    <a:extLst>
                      <a:ext uri="{FF2B5EF4-FFF2-40B4-BE49-F238E27FC236}">
                        <a16:creationId xmlns:a16="http://schemas.microsoft.com/office/drawing/2014/main" id="{02725D62-6BEF-25B6-7860-33142FD32FCE}"/>
                      </a:ext>
                    </a:extLst>
                  </p:cNvPr>
                  <p:cNvSpPr txBox="1"/>
                  <p:nvPr/>
                </p:nvSpPr>
                <p:spPr>
                  <a:xfrm>
                    <a:off x="8641148" y="4630261"/>
                    <a:ext cx="1031381" cy="446026"/>
                  </a:xfrm>
                  <a:prstGeom prst="rect">
                    <a:avLst/>
                  </a:prstGeom>
                  <a:solidFill>
                    <a:srgbClr val="92D050"/>
                  </a:solidFill>
                  <a:ln w="22225">
                    <a:solidFill>
                      <a:schemeClr val="accent1">
                        <a:shade val="50000"/>
                      </a:schemeClr>
                    </a:solidFill>
                  </a:ln>
                </p:spPr>
                <p:txBody>
                  <a:bodyPr wrap="square" rtlCol="0">
                    <a:spAutoFit/>
                  </a:bodyPr>
                  <a:lstStyle/>
                  <a:p>
                    <a:r>
                      <a:rPr lang="en-US" sz="900" dirty="0"/>
                      <a:t>Task Scheduler</a:t>
                    </a:r>
                    <a:endParaRPr lang="en-US" sz="900" b="1" dirty="0"/>
                  </a:p>
                </p:txBody>
              </p:sp>
              <p:sp>
                <p:nvSpPr>
                  <p:cNvPr id="1098" name="TextBox 1097">
                    <a:extLst>
                      <a:ext uri="{FF2B5EF4-FFF2-40B4-BE49-F238E27FC236}">
                        <a16:creationId xmlns:a16="http://schemas.microsoft.com/office/drawing/2014/main" id="{F8CA9007-B2CE-4D96-B94A-E8A41D2D52FF}"/>
                      </a:ext>
                    </a:extLst>
                  </p:cNvPr>
                  <p:cNvSpPr txBox="1"/>
                  <p:nvPr/>
                </p:nvSpPr>
                <p:spPr>
                  <a:xfrm>
                    <a:off x="6525514" y="4630303"/>
                    <a:ext cx="1041696" cy="446027"/>
                  </a:xfrm>
                  <a:prstGeom prst="rect">
                    <a:avLst/>
                  </a:prstGeom>
                  <a:solidFill>
                    <a:srgbClr val="92D050"/>
                  </a:solidFill>
                  <a:ln w="22225">
                    <a:solidFill>
                      <a:schemeClr val="accent1">
                        <a:shade val="50000"/>
                      </a:schemeClr>
                    </a:solidFill>
                  </a:ln>
                </p:spPr>
                <p:txBody>
                  <a:bodyPr wrap="square" rtlCol="0">
                    <a:spAutoFit/>
                  </a:bodyPr>
                  <a:lstStyle/>
                  <a:p>
                    <a:r>
                      <a:rPr lang="en-US" sz="900" dirty="0"/>
                      <a:t>Detection Processing</a:t>
                    </a:r>
                    <a:endParaRPr lang="en-US" sz="900" b="1" dirty="0"/>
                  </a:p>
                </p:txBody>
              </p:sp>
              <p:sp>
                <p:nvSpPr>
                  <p:cNvPr id="1099" name="TextBox 1098">
                    <a:extLst>
                      <a:ext uri="{FF2B5EF4-FFF2-40B4-BE49-F238E27FC236}">
                        <a16:creationId xmlns:a16="http://schemas.microsoft.com/office/drawing/2014/main" id="{285C9FED-5493-DBAA-29F6-5F55B60FBDEC}"/>
                      </a:ext>
                    </a:extLst>
                  </p:cNvPr>
                  <p:cNvSpPr txBox="1"/>
                  <p:nvPr/>
                </p:nvSpPr>
                <p:spPr>
                  <a:xfrm>
                    <a:off x="9251097" y="3369645"/>
                    <a:ext cx="1452399" cy="276998"/>
                  </a:xfrm>
                  <a:prstGeom prst="rect">
                    <a:avLst/>
                  </a:prstGeom>
                  <a:solidFill>
                    <a:srgbClr val="92D050"/>
                  </a:solidFill>
                  <a:ln w="22225">
                    <a:solidFill>
                      <a:schemeClr val="accent1">
                        <a:shade val="50000"/>
                      </a:schemeClr>
                    </a:solidFill>
                  </a:ln>
                </p:spPr>
                <p:txBody>
                  <a:bodyPr wrap="square" rtlCol="0">
                    <a:spAutoFit/>
                  </a:bodyPr>
                  <a:lstStyle/>
                  <a:p>
                    <a:pPr algn="ctr"/>
                    <a:r>
                      <a:rPr lang="en-US" sz="900" dirty="0"/>
                      <a:t>Mission Profile</a:t>
                    </a:r>
                    <a:endParaRPr lang="en-US" sz="900" b="1" dirty="0"/>
                  </a:p>
                </p:txBody>
              </p:sp>
            </p:grpSp>
            <p:grpSp>
              <p:nvGrpSpPr>
                <p:cNvPr id="1079" name="Group 1078">
                  <a:extLst>
                    <a:ext uri="{FF2B5EF4-FFF2-40B4-BE49-F238E27FC236}">
                      <a16:creationId xmlns:a16="http://schemas.microsoft.com/office/drawing/2014/main" id="{E093DE9B-6F06-6436-F569-62EF4D16320A}"/>
                    </a:ext>
                  </a:extLst>
                </p:cNvPr>
                <p:cNvGrpSpPr/>
                <p:nvPr/>
              </p:nvGrpSpPr>
              <p:grpSpPr>
                <a:xfrm>
                  <a:off x="5759351" y="4378829"/>
                  <a:ext cx="4236321" cy="1205980"/>
                  <a:chOff x="5759351" y="4378829"/>
                  <a:chExt cx="4236321" cy="1205980"/>
                </a:xfrm>
              </p:grpSpPr>
              <p:sp>
                <p:nvSpPr>
                  <p:cNvPr id="1080" name="TextBox 1079">
                    <a:extLst>
                      <a:ext uri="{FF2B5EF4-FFF2-40B4-BE49-F238E27FC236}">
                        <a16:creationId xmlns:a16="http://schemas.microsoft.com/office/drawing/2014/main" id="{AE3A18FE-56B6-8D5D-BFAE-49424BB8A6E5}"/>
                      </a:ext>
                    </a:extLst>
                  </p:cNvPr>
                  <p:cNvSpPr txBox="1"/>
                  <p:nvPr/>
                </p:nvSpPr>
                <p:spPr>
                  <a:xfrm>
                    <a:off x="5759351" y="4378829"/>
                    <a:ext cx="1683474" cy="261610"/>
                  </a:xfrm>
                  <a:prstGeom prst="rect">
                    <a:avLst/>
                  </a:prstGeom>
                  <a:noFill/>
                  <a:ln w="22225">
                    <a:noFill/>
                  </a:ln>
                </p:spPr>
                <p:txBody>
                  <a:bodyPr wrap="none" rtlCol="0">
                    <a:spAutoFit/>
                  </a:bodyPr>
                  <a:lstStyle/>
                  <a:p>
                    <a:r>
                      <a:rPr lang="en-US" sz="1100" dirty="0"/>
                      <a:t>Receiver Signal Processing</a:t>
                    </a:r>
                  </a:p>
                </p:txBody>
              </p:sp>
              <p:sp>
                <p:nvSpPr>
                  <p:cNvPr id="1081" name="TextBox 1080">
                    <a:extLst>
                      <a:ext uri="{FF2B5EF4-FFF2-40B4-BE49-F238E27FC236}">
                        <a16:creationId xmlns:a16="http://schemas.microsoft.com/office/drawing/2014/main" id="{4AE13C20-3D6C-D8A6-EF03-4899D7F22F3B}"/>
                      </a:ext>
                    </a:extLst>
                  </p:cNvPr>
                  <p:cNvSpPr txBox="1"/>
                  <p:nvPr/>
                </p:nvSpPr>
                <p:spPr>
                  <a:xfrm>
                    <a:off x="9090657" y="4984645"/>
                    <a:ext cx="905015" cy="600164"/>
                  </a:xfrm>
                  <a:prstGeom prst="rect">
                    <a:avLst/>
                  </a:prstGeom>
                  <a:noFill/>
                  <a:ln w="22225">
                    <a:noFill/>
                  </a:ln>
                </p:spPr>
                <p:txBody>
                  <a:bodyPr wrap="square" rtlCol="0">
                    <a:spAutoFit/>
                  </a:bodyPr>
                  <a:lstStyle/>
                  <a:p>
                    <a:r>
                      <a:rPr lang="en-US" sz="1100" dirty="0"/>
                      <a:t>Radar</a:t>
                    </a:r>
                  </a:p>
                  <a:p>
                    <a:r>
                      <a:rPr lang="en-US" sz="1100" dirty="0"/>
                      <a:t>Control </a:t>
                    </a:r>
                  </a:p>
                  <a:p>
                    <a:r>
                      <a:rPr lang="en-US" sz="1100" dirty="0"/>
                      <a:t>Processing </a:t>
                    </a:r>
                  </a:p>
                </p:txBody>
              </p:sp>
            </p:grpSp>
          </p:grpSp>
          <p:cxnSp>
            <p:nvCxnSpPr>
              <p:cNvPr id="1076" name="Connector: Elbow 1075">
                <a:extLst>
                  <a:ext uri="{FF2B5EF4-FFF2-40B4-BE49-F238E27FC236}">
                    <a16:creationId xmlns:a16="http://schemas.microsoft.com/office/drawing/2014/main" id="{69841290-C842-FE51-5B90-9B2CDE8EDC0F}"/>
                  </a:ext>
                </a:extLst>
              </p:cNvPr>
              <p:cNvCxnSpPr>
                <a:cxnSpLocks/>
                <a:stCxn id="1098" idx="2"/>
                <a:endCxn id="1090" idx="1"/>
              </p:cNvCxnSpPr>
              <p:nvPr/>
            </p:nvCxnSpPr>
            <p:spPr>
              <a:xfrm rot="16200000" flipH="1">
                <a:off x="8052839" y="4528767"/>
                <a:ext cx="273529" cy="1293913"/>
              </a:xfrm>
              <a:prstGeom prst="bentConnector2">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7" name="Straight Arrow Connector 1076">
                <a:extLst>
                  <a:ext uri="{FF2B5EF4-FFF2-40B4-BE49-F238E27FC236}">
                    <a16:creationId xmlns:a16="http://schemas.microsoft.com/office/drawing/2014/main" id="{0DEA2AC4-7156-BFB0-5935-F9A34BD82CD6}"/>
                  </a:ext>
                </a:extLst>
              </p:cNvPr>
              <p:cNvCxnSpPr>
                <a:cxnSpLocks/>
                <a:stCxn id="1090" idx="0"/>
                <a:endCxn id="1097" idx="2"/>
              </p:cNvCxnSpPr>
              <p:nvPr/>
            </p:nvCxnSpPr>
            <p:spPr>
              <a:xfrm flipV="1">
                <a:off x="9137412" y="5038925"/>
                <a:ext cx="1" cy="158148"/>
              </a:xfrm>
              <a:prstGeom prst="straightConnector1">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100" name="Group 1099">
            <a:extLst>
              <a:ext uri="{FF2B5EF4-FFF2-40B4-BE49-F238E27FC236}">
                <a16:creationId xmlns:a16="http://schemas.microsoft.com/office/drawing/2014/main" id="{BB59647E-343E-62B0-8657-74C7132534A3}"/>
              </a:ext>
            </a:extLst>
          </p:cNvPr>
          <p:cNvGrpSpPr/>
          <p:nvPr/>
        </p:nvGrpSpPr>
        <p:grpSpPr>
          <a:xfrm>
            <a:off x="5773724" y="5191250"/>
            <a:ext cx="1903085" cy="721235"/>
            <a:chOff x="1037416" y="5212017"/>
            <a:chExt cx="1903085" cy="721235"/>
          </a:xfrm>
        </p:grpSpPr>
        <p:sp>
          <p:nvSpPr>
            <p:cNvPr id="1101" name="TextBox 1100">
              <a:extLst>
                <a:ext uri="{FF2B5EF4-FFF2-40B4-BE49-F238E27FC236}">
                  <a16:creationId xmlns:a16="http://schemas.microsoft.com/office/drawing/2014/main" id="{47160C00-CF7D-A1A5-AE9A-6D7580FC8B75}"/>
                </a:ext>
              </a:extLst>
            </p:cNvPr>
            <p:cNvSpPr txBox="1"/>
            <p:nvPr/>
          </p:nvSpPr>
          <p:spPr>
            <a:xfrm>
              <a:off x="1037416" y="5594698"/>
              <a:ext cx="1903085" cy="338554"/>
            </a:xfrm>
            <a:prstGeom prst="rect">
              <a:avLst/>
            </a:prstGeom>
            <a:noFill/>
            <a:ln w="22225">
              <a:solidFill>
                <a:schemeClr val="accent1">
                  <a:shade val="50000"/>
                </a:schemeClr>
              </a:solidFill>
            </a:ln>
          </p:spPr>
          <p:txBody>
            <a:bodyPr wrap="none" rtlCol="0">
              <a:spAutoFit/>
            </a:bodyPr>
            <a:lstStyle/>
            <a:p>
              <a:r>
                <a:rPr lang="en-US" sz="800" dirty="0">
                  <a:solidFill>
                    <a:schemeClr val="tx2">
                      <a:lumMod val="95000"/>
                      <a:lumOff val="5000"/>
                    </a:schemeClr>
                  </a:solidFill>
                </a:rPr>
                <a:t>Breaks in Receiver Signal Processing</a:t>
              </a:r>
            </a:p>
            <a:p>
              <a:r>
                <a:rPr lang="en-US" sz="800" dirty="0">
                  <a:solidFill>
                    <a:schemeClr val="tx2">
                      <a:lumMod val="95000"/>
                      <a:lumOff val="5000"/>
                    </a:schemeClr>
                  </a:solidFill>
                </a:rPr>
                <a:t>(False Targets are passed through)</a:t>
              </a:r>
            </a:p>
          </p:txBody>
        </p:sp>
        <p:sp>
          <p:nvSpPr>
            <p:cNvPr id="1102" name="Arrow: Down 1101">
              <a:extLst>
                <a:ext uri="{FF2B5EF4-FFF2-40B4-BE49-F238E27FC236}">
                  <a16:creationId xmlns:a16="http://schemas.microsoft.com/office/drawing/2014/main" id="{3BAD4626-1563-E82E-E935-F873DE3D80A2}"/>
                </a:ext>
              </a:extLst>
            </p:cNvPr>
            <p:cNvSpPr/>
            <p:nvPr/>
          </p:nvSpPr>
          <p:spPr>
            <a:xfrm rot="10800000">
              <a:off x="1757689" y="5212017"/>
              <a:ext cx="241323" cy="36526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3" name="Group 1102">
            <a:extLst>
              <a:ext uri="{FF2B5EF4-FFF2-40B4-BE49-F238E27FC236}">
                <a16:creationId xmlns:a16="http://schemas.microsoft.com/office/drawing/2014/main" id="{0B6C760D-9E4E-6C30-82BC-8F1E2EEFCCA5}"/>
              </a:ext>
            </a:extLst>
          </p:cNvPr>
          <p:cNvGrpSpPr/>
          <p:nvPr/>
        </p:nvGrpSpPr>
        <p:grpSpPr>
          <a:xfrm>
            <a:off x="1021809" y="1147599"/>
            <a:ext cx="4640205" cy="2347624"/>
            <a:chOff x="665550" y="1388303"/>
            <a:chExt cx="4640205" cy="2347624"/>
          </a:xfrm>
        </p:grpSpPr>
        <p:pic>
          <p:nvPicPr>
            <p:cNvPr id="1104" name="Picture 1103">
              <a:extLst>
                <a:ext uri="{FF2B5EF4-FFF2-40B4-BE49-F238E27FC236}">
                  <a16:creationId xmlns:a16="http://schemas.microsoft.com/office/drawing/2014/main" id="{16C69955-4E7D-A23C-BDC9-B645BE407DE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47604" y="1749933"/>
              <a:ext cx="293895" cy="311414"/>
            </a:xfrm>
            <a:prstGeom prst="rect">
              <a:avLst/>
            </a:prstGeom>
            <a:effectLst>
              <a:outerShdw blurRad="50800" dist="50800" dir="5400000" algn="ctr" rotWithShape="0">
                <a:srgbClr val="FF0000"/>
              </a:outerShdw>
            </a:effectLst>
          </p:spPr>
        </p:pic>
        <p:grpSp>
          <p:nvGrpSpPr>
            <p:cNvPr id="1105" name="Group 1104">
              <a:extLst>
                <a:ext uri="{FF2B5EF4-FFF2-40B4-BE49-F238E27FC236}">
                  <a16:creationId xmlns:a16="http://schemas.microsoft.com/office/drawing/2014/main" id="{7782C536-2EA2-26E2-9540-5A798614B860}"/>
                </a:ext>
              </a:extLst>
            </p:cNvPr>
            <p:cNvGrpSpPr/>
            <p:nvPr/>
          </p:nvGrpSpPr>
          <p:grpSpPr>
            <a:xfrm>
              <a:off x="665550" y="1388303"/>
              <a:ext cx="4640205" cy="2347624"/>
              <a:chOff x="639731" y="1331354"/>
              <a:chExt cx="4640205" cy="2347624"/>
            </a:xfrm>
          </p:grpSpPr>
          <p:pic>
            <p:nvPicPr>
              <p:cNvPr id="1106" name="Picture 1105">
                <a:extLst>
                  <a:ext uri="{FF2B5EF4-FFF2-40B4-BE49-F238E27FC236}">
                    <a16:creationId xmlns:a16="http://schemas.microsoft.com/office/drawing/2014/main" id="{BC3A1874-372C-973B-EC41-E8AF1C57205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86041" y="1970183"/>
                <a:ext cx="293895" cy="311414"/>
              </a:xfrm>
              <a:prstGeom prst="rect">
                <a:avLst/>
              </a:prstGeom>
              <a:effectLst>
                <a:outerShdw blurRad="50800" dist="50800" dir="5400000" algn="ctr" rotWithShape="0">
                  <a:srgbClr val="FF0000"/>
                </a:outerShdw>
              </a:effectLst>
            </p:spPr>
          </p:pic>
          <p:pic>
            <p:nvPicPr>
              <p:cNvPr id="1107" name="Picture 1106">
                <a:extLst>
                  <a:ext uri="{FF2B5EF4-FFF2-40B4-BE49-F238E27FC236}">
                    <a16:creationId xmlns:a16="http://schemas.microsoft.com/office/drawing/2014/main" id="{05C80CBF-DEC6-29C9-193B-A3CC0D3164D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79672" y="2152593"/>
                <a:ext cx="293895" cy="311414"/>
              </a:xfrm>
              <a:prstGeom prst="rect">
                <a:avLst/>
              </a:prstGeom>
              <a:effectLst>
                <a:outerShdw blurRad="50800" dist="50800" dir="5400000" algn="ctr" rotWithShape="0">
                  <a:srgbClr val="FF0000"/>
                </a:outerShdw>
              </a:effectLst>
            </p:spPr>
          </p:pic>
          <p:pic>
            <p:nvPicPr>
              <p:cNvPr id="1108" name="Picture 1107">
                <a:extLst>
                  <a:ext uri="{FF2B5EF4-FFF2-40B4-BE49-F238E27FC236}">
                    <a16:creationId xmlns:a16="http://schemas.microsoft.com/office/drawing/2014/main" id="{C2C03BA2-678D-3505-E9D1-FF9E0575572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0955" y="2320999"/>
                <a:ext cx="293895" cy="311414"/>
              </a:xfrm>
              <a:prstGeom prst="rect">
                <a:avLst/>
              </a:prstGeom>
              <a:effectLst>
                <a:outerShdw blurRad="50800" dist="50800" dir="5400000" algn="ctr" rotWithShape="0">
                  <a:srgbClr val="FF0000"/>
                </a:outerShdw>
              </a:effectLst>
            </p:spPr>
          </p:pic>
          <p:pic>
            <p:nvPicPr>
              <p:cNvPr id="1109" name="Picture 1108">
                <a:extLst>
                  <a:ext uri="{FF2B5EF4-FFF2-40B4-BE49-F238E27FC236}">
                    <a16:creationId xmlns:a16="http://schemas.microsoft.com/office/drawing/2014/main" id="{D3F07C6B-A3A8-E1C1-4DA7-DBDC96B7A6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63771" y="2566431"/>
                <a:ext cx="293895" cy="311414"/>
              </a:xfrm>
              <a:prstGeom prst="rect">
                <a:avLst/>
              </a:prstGeom>
              <a:effectLst>
                <a:outerShdw blurRad="50800" dist="50800" dir="5400000" algn="ctr" rotWithShape="0">
                  <a:srgbClr val="FF0000"/>
                </a:outerShdw>
              </a:effectLst>
            </p:spPr>
          </p:pic>
          <p:grpSp>
            <p:nvGrpSpPr>
              <p:cNvPr id="1110" name="Group 1109">
                <a:extLst>
                  <a:ext uri="{FF2B5EF4-FFF2-40B4-BE49-F238E27FC236}">
                    <a16:creationId xmlns:a16="http://schemas.microsoft.com/office/drawing/2014/main" id="{09120181-AF00-5679-315C-CE2104348CF1}"/>
                  </a:ext>
                </a:extLst>
              </p:cNvPr>
              <p:cNvGrpSpPr/>
              <p:nvPr/>
            </p:nvGrpSpPr>
            <p:grpSpPr>
              <a:xfrm>
                <a:off x="639731" y="1331354"/>
                <a:ext cx="3537342" cy="2347624"/>
                <a:chOff x="639731" y="1331354"/>
                <a:chExt cx="3537342" cy="2347624"/>
              </a:xfrm>
            </p:grpSpPr>
            <p:sp>
              <p:nvSpPr>
                <p:cNvPr id="1111" name="TextBox 1110">
                  <a:extLst>
                    <a:ext uri="{FF2B5EF4-FFF2-40B4-BE49-F238E27FC236}">
                      <a16:creationId xmlns:a16="http://schemas.microsoft.com/office/drawing/2014/main" id="{40DE2CBD-B289-5366-FF27-ACC875DEFA94}"/>
                    </a:ext>
                  </a:extLst>
                </p:cNvPr>
                <p:cNvSpPr txBox="1"/>
                <p:nvPr/>
              </p:nvSpPr>
              <p:spPr>
                <a:xfrm>
                  <a:off x="983198" y="1697809"/>
                  <a:ext cx="1063991" cy="250915"/>
                </a:xfrm>
                <a:prstGeom prst="rect">
                  <a:avLst/>
                </a:prstGeom>
                <a:solidFill>
                  <a:srgbClr val="FF0000"/>
                </a:solidFill>
                <a:ln>
                  <a:solidFill>
                    <a:schemeClr val="tx1"/>
                  </a:solidFill>
                </a:ln>
              </p:spPr>
              <p:txBody>
                <a:bodyPr wrap="square" rtlCol="0">
                  <a:spAutoFit/>
                </a:bodyPr>
                <a:lstStyle/>
                <a:p>
                  <a:r>
                    <a:rPr lang="en-US" sz="1000" dirty="0"/>
                    <a:t>DRFM Interferer</a:t>
                  </a:r>
                  <a:endParaRPr lang="en-US" sz="1000" b="1" dirty="0"/>
                </a:p>
              </p:txBody>
            </p:sp>
            <p:grpSp>
              <p:nvGrpSpPr>
                <p:cNvPr id="1112" name="Group 1111">
                  <a:extLst>
                    <a:ext uri="{FF2B5EF4-FFF2-40B4-BE49-F238E27FC236}">
                      <a16:creationId xmlns:a16="http://schemas.microsoft.com/office/drawing/2014/main" id="{9A873B98-8C3E-E182-11B4-2ED93A8BDE56}"/>
                    </a:ext>
                  </a:extLst>
                </p:cNvPr>
                <p:cNvGrpSpPr/>
                <p:nvPr/>
              </p:nvGrpSpPr>
              <p:grpSpPr>
                <a:xfrm>
                  <a:off x="639731" y="1331354"/>
                  <a:ext cx="3537342" cy="2347624"/>
                  <a:chOff x="639731" y="1331354"/>
                  <a:chExt cx="3537342" cy="2347624"/>
                </a:xfrm>
              </p:grpSpPr>
              <p:grpSp>
                <p:nvGrpSpPr>
                  <p:cNvPr id="1113" name="Group 1112">
                    <a:extLst>
                      <a:ext uri="{FF2B5EF4-FFF2-40B4-BE49-F238E27FC236}">
                        <a16:creationId xmlns:a16="http://schemas.microsoft.com/office/drawing/2014/main" id="{427DCB38-8446-3AD6-494C-6FCFBADF4DC2}"/>
                      </a:ext>
                    </a:extLst>
                  </p:cNvPr>
                  <p:cNvGrpSpPr/>
                  <p:nvPr/>
                </p:nvGrpSpPr>
                <p:grpSpPr>
                  <a:xfrm>
                    <a:off x="674180" y="1339084"/>
                    <a:ext cx="3502893" cy="2339894"/>
                    <a:chOff x="356526" y="1568952"/>
                    <a:chExt cx="2298856" cy="1636170"/>
                  </a:xfrm>
                </p:grpSpPr>
                <p:pic>
                  <p:nvPicPr>
                    <p:cNvPr id="1115" name="Picture 1114">
                      <a:extLst>
                        <a:ext uri="{FF2B5EF4-FFF2-40B4-BE49-F238E27FC236}">
                          <a16:creationId xmlns:a16="http://schemas.microsoft.com/office/drawing/2014/main" id="{F370F314-36B8-98FC-97AF-6401C523D0B5}"/>
                        </a:ext>
                      </a:extLst>
                    </p:cNvPr>
                    <p:cNvPicPr>
                      <a:picLocks noChangeAspect="1"/>
                    </p:cNvPicPr>
                    <p:nvPr/>
                  </p:nvPicPr>
                  <p:blipFill>
                    <a:blip r:embed="rId12"/>
                    <a:stretch>
                      <a:fillRect/>
                    </a:stretch>
                  </p:blipFill>
                  <p:spPr>
                    <a:xfrm>
                      <a:off x="434329" y="2020433"/>
                      <a:ext cx="1745418" cy="1161413"/>
                    </a:xfrm>
                    <a:prstGeom prst="rect">
                      <a:avLst/>
                    </a:prstGeom>
                  </p:spPr>
                </p:pic>
                <p:sp>
                  <p:nvSpPr>
                    <p:cNvPr id="1116" name="Rectangle 1115">
                      <a:extLst>
                        <a:ext uri="{FF2B5EF4-FFF2-40B4-BE49-F238E27FC236}">
                          <a16:creationId xmlns:a16="http://schemas.microsoft.com/office/drawing/2014/main" id="{1D17401C-8818-2EE4-4C39-402DF17DE26A}"/>
                        </a:ext>
                      </a:extLst>
                    </p:cNvPr>
                    <p:cNvSpPr/>
                    <p:nvPr/>
                  </p:nvSpPr>
                  <p:spPr>
                    <a:xfrm>
                      <a:off x="356526" y="1568952"/>
                      <a:ext cx="1827406" cy="1636170"/>
                    </a:xfrm>
                    <a:prstGeom prst="rect">
                      <a:avLst/>
                    </a:prstGeom>
                    <a:noFill/>
                    <a:ln w="222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7" name="Straight Arrow Connector 1116">
                      <a:extLst>
                        <a:ext uri="{FF2B5EF4-FFF2-40B4-BE49-F238E27FC236}">
                          <a16:creationId xmlns:a16="http://schemas.microsoft.com/office/drawing/2014/main" id="{418F5FBF-6E3D-AC90-4AD6-AAA2F28A7BCD}"/>
                        </a:ext>
                      </a:extLst>
                    </p:cNvPr>
                    <p:cNvCxnSpPr>
                      <a:cxnSpLocks/>
                    </p:cNvCxnSpPr>
                    <p:nvPr/>
                  </p:nvCxnSpPr>
                  <p:spPr>
                    <a:xfrm flipH="1">
                      <a:off x="2019992" y="2245201"/>
                      <a:ext cx="635390"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18" name="Straight Arrow Connector 1117">
                      <a:extLst>
                        <a:ext uri="{FF2B5EF4-FFF2-40B4-BE49-F238E27FC236}">
                          <a16:creationId xmlns:a16="http://schemas.microsoft.com/office/drawing/2014/main" id="{26305C8D-D754-FFE9-B057-E71FD52FBC4F}"/>
                        </a:ext>
                      </a:extLst>
                    </p:cNvPr>
                    <p:cNvCxnSpPr>
                      <a:cxnSpLocks/>
                    </p:cNvCxnSpPr>
                    <p:nvPr/>
                  </p:nvCxnSpPr>
                  <p:spPr>
                    <a:xfrm flipV="1">
                      <a:off x="2026620" y="2430737"/>
                      <a:ext cx="572465" cy="128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14" name="TextBox 1113">
                    <a:extLst>
                      <a:ext uri="{FF2B5EF4-FFF2-40B4-BE49-F238E27FC236}">
                        <a16:creationId xmlns:a16="http://schemas.microsoft.com/office/drawing/2014/main" id="{258EC972-8400-0C59-C268-81156C94FE9D}"/>
                      </a:ext>
                    </a:extLst>
                  </p:cNvPr>
                  <p:cNvSpPr txBox="1"/>
                  <p:nvPr/>
                </p:nvSpPr>
                <p:spPr>
                  <a:xfrm>
                    <a:off x="639731" y="1331354"/>
                    <a:ext cx="2743200" cy="400110"/>
                  </a:xfrm>
                  <a:prstGeom prst="rect">
                    <a:avLst/>
                  </a:prstGeom>
                  <a:noFill/>
                </p:spPr>
                <p:txBody>
                  <a:bodyPr wrap="square" rtlCol="0">
                    <a:spAutoFit/>
                  </a:bodyPr>
                  <a:lstStyle/>
                  <a:p>
                    <a:r>
                      <a:rPr lang="en-US" sz="1000" dirty="0">
                        <a:solidFill>
                          <a:schemeClr val="tx2"/>
                        </a:solidFill>
                      </a:rPr>
                      <a:t>DRFM Interferer figure from G. W. Stimson, </a:t>
                    </a:r>
                    <a:r>
                      <a:rPr lang="en-US" sz="1000" i="1" dirty="0">
                        <a:solidFill>
                          <a:schemeClr val="tx2"/>
                        </a:solidFill>
                      </a:rPr>
                      <a:t>Introduction to Airborne Radar</a:t>
                    </a:r>
                    <a:r>
                      <a:rPr lang="en-US" sz="1000" dirty="0">
                        <a:solidFill>
                          <a:schemeClr val="tx2"/>
                        </a:solidFill>
                      </a:rPr>
                      <a:t>, 2</a:t>
                    </a:r>
                    <a:r>
                      <a:rPr lang="en-US" sz="1000" baseline="30000" dirty="0">
                        <a:solidFill>
                          <a:schemeClr val="tx2"/>
                        </a:solidFill>
                      </a:rPr>
                      <a:t>nd</a:t>
                    </a:r>
                    <a:r>
                      <a:rPr lang="en-US" sz="1000" dirty="0">
                        <a:solidFill>
                          <a:schemeClr val="tx2"/>
                        </a:solidFill>
                      </a:rPr>
                      <a:t> Ed</a:t>
                    </a:r>
                  </a:p>
                </p:txBody>
              </p:sp>
            </p:grpSp>
          </p:grpSp>
        </p:grpSp>
      </p:grpSp>
      <p:cxnSp>
        <p:nvCxnSpPr>
          <p:cNvPr id="1119" name="Straight Arrow Connector 1118">
            <a:extLst>
              <a:ext uri="{FF2B5EF4-FFF2-40B4-BE49-F238E27FC236}">
                <a16:creationId xmlns:a16="http://schemas.microsoft.com/office/drawing/2014/main" id="{BB344246-B59B-9FA6-30A4-195B31777630}"/>
              </a:ext>
            </a:extLst>
          </p:cNvPr>
          <p:cNvCxnSpPr>
            <a:cxnSpLocks/>
          </p:cNvCxnSpPr>
          <p:nvPr/>
        </p:nvCxnSpPr>
        <p:spPr>
          <a:xfrm>
            <a:off x="3514827" y="4165970"/>
            <a:ext cx="1241329" cy="131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20" name="Straight Arrow Connector 1119">
            <a:extLst>
              <a:ext uri="{FF2B5EF4-FFF2-40B4-BE49-F238E27FC236}">
                <a16:creationId xmlns:a16="http://schemas.microsoft.com/office/drawing/2014/main" id="{13959EF8-DCEB-2402-6E1C-225A569EFFE8}"/>
              </a:ext>
            </a:extLst>
          </p:cNvPr>
          <p:cNvCxnSpPr>
            <a:cxnSpLocks/>
          </p:cNvCxnSpPr>
          <p:nvPr/>
        </p:nvCxnSpPr>
        <p:spPr>
          <a:xfrm flipH="1" flipV="1">
            <a:off x="3484396" y="4314300"/>
            <a:ext cx="1210663" cy="27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21" name="Text Placeholder 7">
            <a:extLst>
              <a:ext uri="{FF2B5EF4-FFF2-40B4-BE49-F238E27FC236}">
                <a16:creationId xmlns:a16="http://schemas.microsoft.com/office/drawing/2014/main" id="{A33C8822-848F-645C-6774-D1D7DB4B180D}"/>
              </a:ext>
            </a:extLst>
          </p:cNvPr>
          <p:cNvSpPr txBox="1">
            <a:spLocks/>
          </p:cNvSpPr>
          <p:nvPr/>
        </p:nvSpPr>
        <p:spPr>
          <a:xfrm>
            <a:off x="5583142" y="3717213"/>
            <a:ext cx="2617031" cy="701731"/>
          </a:xfrm>
          <a:prstGeom prst="rect">
            <a:avLst/>
          </a:prstGeom>
          <a:noFill/>
          <a:ln w="22225">
            <a:solidFill>
              <a:schemeClr val="accent1">
                <a:shade val="50000"/>
              </a:schemeClr>
            </a:solidFill>
          </a:ln>
        </p:spPr>
        <p:txBody>
          <a:bodyPr wrap="square" rtlCol="0">
            <a:spAutoFit/>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pPr marL="0" indent="0">
              <a:spcAft>
                <a:spcPts val="0"/>
              </a:spcAft>
              <a:buNone/>
            </a:pPr>
            <a:r>
              <a:rPr lang="en-US" sz="800" b="1" dirty="0"/>
              <a:t>False Targets from DRFM Interferer </a:t>
            </a:r>
          </a:p>
          <a:p>
            <a:pPr marL="171450" indent="-171450">
              <a:lnSpc>
                <a:spcPct val="100000"/>
              </a:lnSpc>
              <a:spcAft>
                <a:spcPts val="0"/>
              </a:spcAft>
            </a:pPr>
            <a:r>
              <a:rPr lang="en-US" sz="800" dirty="0"/>
              <a:t>Promotes sub-optional signal processing operation </a:t>
            </a:r>
          </a:p>
          <a:p>
            <a:pPr marL="171450" indent="-171450">
              <a:lnSpc>
                <a:spcPct val="100000"/>
              </a:lnSpc>
              <a:spcAft>
                <a:spcPts val="0"/>
              </a:spcAft>
            </a:pPr>
            <a:r>
              <a:rPr lang="en-US" sz="800" dirty="0"/>
              <a:t>Degrades detection performance </a:t>
            </a:r>
          </a:p>
          <a:p>
            <a:pPr marL="171450" indent="-171450">
              <a:lnSpc>
                <a:spcPct val="100000"/>
              </a:lnSpc>
              <a:spcAft>
                <a:spcPts val="0"/>
              </a:spcAft>
            </a:pPr>
            <a:r>
              <a:rPr lang="en-US" sz="800" dirty="0"/>
              <a:t>Hides the real targets, deceiving the Tracker</a:t>
            </a:r>
            <a:endParaRPr lang="en-US" sz="1400" dirty="0"/>
          </a:p>
        </p:txBody>
      </p:sp>
      <p:grpSp>
        <p:nvGrpSpPr>
          <p:cNvPr id="1122" name="Group 1121">
            <a:extLst>
              <a:ext uri="{FF2B5EF4-FFF2-40B4-BE49-F238E27FC236}">
                <a16:creationId xmlns:a16="http://schemas.microsoft.com/office/drawing/2014/main" id="{FFD52DA9-7C21-16D9-FD96-7A8072D7616F}"/>
              </a:ext>
            </a:extLst>
          </p:cNvPr>
          <p:cNvGrpSpPr/>
          <p:nvPr/>
        </p:nvGrpSpPr>
        <p:grpSpPr>
          <a:xfrm>
            <a:off x="18020" y="3495223"/>
            <a:ext cx="2959806" cy="2005095"/>
            <a:chOff x="18020" y="3495223"/>
            <a:chExt cx="2959806" cy="2005095"/>
          </a:xfrm>
        </p:grpSpPr>
        <p:pic>
          <p:nvPicPr>
            <p:cNvPr id="1123" name="Picture 1122">
              <a:extLst>
                <a:ext uri="{FF2B5EF4-FFF2-40B4-BE49-F238E27FC236}">
                  <a16:creationId xmlns:a16="http://schemas.microsoft.com/office/drawing/2014/main" id="{2FD7CE86-E070-9F9E-5871-2DE0C54355B4}"/>
                </a:ext>
              </a:extLst>
            </p:cNvPr>
            <p:cNvPicPr>
              <a:picLocks noChangeAspect="1"/>
            </p:cNvPicPr>
            <p:nvPr/>
          </p:nvPicPr>
          <p:blipFill>
            <a:blip r:embed="rId13"/>
            <a:stretch>
              <a:fillRect/>
            </a:stretch>
          </p:blipFill>
          <p:spPr>
            <a:xfrm>
              <a:off x="18020" y="3798746"/>
              <a:ext cx="2959806" cy="1701572"/>
            </a:xfrm>
            <a:prstGeom prst="rect">
              <a:avLst/>
            </a:prstGeom>
          </p:spPr>
        </p:pic>
        <p:cxnSp>
          <p:nvCxnSpPr>
            <p:cNvPr id="1124" name="Straight Connector 1123">
              <a:extLst>
                <a:ext uri="{FF2B5EF4-FFF2-40B4-BE49-F238E27FC236}">
                  <a16:creationId xmlns:a16="http://schemas.microsoft.com/office/drawing/2014/main" id="{AC6E3DE3-E12B-D7E6-239F-EA257F74B1EA}"/>
                </a:ext>
              </a:extLst>
            </p:cNvPr>
            <p:cNvCxnSpPr>
              <a:cxnSpLocks/>
              <a:stCxn id="1123" idx="0"/>
              <a:endCxn id="1116" idx="2"/>
            </p:cNvCxnSpPr>
            <p:nvPr/>
          </p:nvCxnSpPr>
          <p:spPr>
            <a:xfrm flipV="1">
              <a:off x="1497923" y="3495223"/>
              <a:ext cx="950595" cy="303523"/>
            </a:xfrm>
            <a:prstGeom prst="line">
              <a:avLst/>
            </a:prstGeom>
            <a:ln w="34925">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3617862"/>
      </p:ext>
    </p:extLst>
  </p:cSld>
  <p:clrMapOvr>
    <a:masterClrMapping/>
  </p:clrMapOvr>
  <p:transition spd="slow" advTm="1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1">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21">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21">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2" grpId="0" animBg="1"/>
      <p:bldP spid="1121" grpId="0" uiExpan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a:t>Receiver Signal Processing Chain</a:t>
            </a:r>
            <a:endParaRPr lang="en-US" sz="2800" b="1" dirty="0"/>
          </a:p>
        </p:txBody>
      </p:sp>
      <p:sp>
        <p:nvSpPr>
          <p:cNvPr id="6" name="Slide Number Placeholder 5"/>
          <p:cNvSpPr>
            <a:spLocks noGrp="1"/>
          </p:cNvSpPr>
          <p:nvPr>
            <p:ph type="sldNum" sz="quarter" idx="15"/>
          </p:nvPr>
        </p:nvSpPr>
        <p:spPr/>
        <p:txBody>
          <a:bodyPr/>
          <a:lstStyle/>
          <a:p>
            <a:fld id="{32A2F39E-E4DB-494E-AB40-38356C65078C}" type="slidenum">
              <a:rPr lang="en-US" smtClean="0"/>
              <a:pPr/>
              <a:t>5</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0726C8CE-D1DB-AED9-D9E0-461D3DEE96D3}"/>
              </a:ext>
            </a:extLst>
          </p:cNvPr>
          <p:cNvGrpSpPr/>
          <p:nvPr/>
        </p:nvGrpSpPr>
        <p:grpSpPr>
          <a:xfrm>
            <a:off x="5084291" y="1292744"/>
            <a:ext cx="2636822" cy="911873"/>
            <a:chOff x="1989950" y="2622826"/>
            <a:chExt cx="2292522" cy="739636"/>
          </a:xfrm>
        </p:grpSpPr>
        <p:sp>
          <p:nvSpPr>
            <p:cNvPr id="8" name="Rectangle: Rounded Corners 7">
              <a:extLst>
                <a:ext uri="{FF2B5EF4-FFF2-40B4-BE49-F238E27FC236}">
                  <a16:creationId xmlns:a16="http://schemas.microsoft.com/office/drawing/2014/main" id="{B74B81C5-5D99-8100-5DA5-88879443DA44}"/>
                </a:ext>
              </a:extLst>
            </p:cNvPr>
            <p:cNvSpPr/>
            <p:nvPr/>
          </p:nvSpPr>
          <p:spPr>
            <a:xfrm>
              <a:off x="1989950" y="2622826"/>
              <a:ext cx="2292522" cy="739636"/>
            </a:xfrm>
            <a:prstGeom prst="roundRect">
              <a:avLst/>
            </a:prstGeom>
            <a:gradFill flip="none" rotWithShape="1">
              <a:gsLst>
                <a:gs pos="92000">
                  <a:schemeClr val="accent6">
                    <a:lumMod val="60000"/>
                    <a:lumOff val="40000"/>
                  </a:schemeClr>
                </a:gs>
                <a:gs pos="100000">
                  <a:schemeClr val="accent6">
                    <a:lumMod val="60000"/>
                    <a:lumOff val="4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749FCD7-519A-7302-7CE2-5A7656DA0C50}"/>
                </a:ext>
              </a:extLst>
            </p:cNvPr>
            <p:cNvSpPr txBox="1"/>
            <p:nvPr/>
          </p:nvSpPr>
          <p:spPr>
            <a:xfrm>
              <a:off x="2147156" y="2930870"/>
              <a:ext cx="766926" cy="369331"/>
            </a:xfrm>
            <a:prstGeom prst="rect">
              <a:avLst/>
            </a:prstGeom>
            <a:solidFill>
              <a:srgbClr val="92D050"/>
            </a:solidFill>
            <a:ln>
              <a:solidFill>
                <a:schemeClr val="tx1"/>
              </a:solidFill>
            </a:ln>
          </p:spPr>
          <p:txBody>
            <a:bodyPr wrap="square" rtlCol="0">
              <a:spAutoFit/>
            </a:bodyPr>
            <a:lstStyle/>
            <a:p>
              <a:r>
                <a:rPr lang="en-US" sz="900" dirty="0"/>
                <a:t>Signal Processor</a:t>
              </a:r>
              <a:endParaRPr lang="en-US" sz="900" b="1" dirty="0"/>
            </a:p>
          </p:txBody>
        </p:sp>
        <p:cxnSp>
          <p:nvCxnSpPr>
            <p:cNvPr id="10" name="Straight Arrow Connector 9">
              <a:extLst>
                <a:ext uri="{FF2B5EF4-FFF2-40B4-BE49-F238E27FC236}">
                  <a16:creationId xmlns:a16="http://schemas.microsoft.com/office/drawing/2014/main" id="{182AD773-1B7B-9F8B-B68B-E910875C200B}"/>
                </a:ext>
              </a:extLst>
            </p:cNvPr>
            <p:cNvCxnSpPr>
              <a:cxnSpLocks/>
            </p:cNvCxnSpPr>
            <p:nvPr/>
          </p:nvCxnSpPr>
          <p:spPr>
            <a:xfrm>
              <a:off x="2914082" y="3115537"/>
              <a:ext cx="389676" cy="18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390ABFA-EB66-9B1D-F19A-4FDFDFC49C02}"/>
                </a:ext>
              </a:extLst>
            </p:cNvPr>
            <p:cNvSpPr txBox="1"/>
            <p:nvPr/>
          </p:nvSpPr>
          <p:spPr>
            <a:xfrm>
              <a:off x="3305898" y="2934265"/>
              <a:ext cx="787149" cy="369332"/>
            </a:xfrm>
            <a:prstGeom prst="rect">
              <a:avLst/>
            </a:prstGeom>
            <a:solidFill>
              <a:srgbClr val="92D050"/>
            </a:solidFill>
            <a:ln>
              <a:solidFill>
                <a:schemeClr val="tx1"/>
              </a:solidFill>
            </a:ln>
          </p:spPr>
          <p:txBody>
            <a:bodyPr wrap="square" rtlCol="0">
              <a:spAutoFit/>
            </a:bodyPr>
            <a:lstStyle/>
            <a:p>
              <a:r>
                <a:rPr lang="en-US" sz="900" dirty="0"/>
                <a:t>Detection Processing</a:t>
              </a:r>
              <a:endParaRPr lang="en-US" sz="900" b="1" dirty="0"/>
            </a:p>
          </p:txBody>
        </p:sp>
        <p:sp>
          <p:nvSpPr>
            <p:cNvPr id="12" name="TextBox 11">
              <a:extLst>
                <a:ext uri="{FF2B5EF4-FFF2-40B4-BE49-F238E27FC236}">
                  <a16:creationId xmlns:a16="http://schemas.microsoft.com/office/drawing/2014/main" id="{E651377A-7A9C-9086-DBC9-B42C0FB94CA9}"/>
                </a:ext>
              </a:extLst>
            </p:cNvPr>
            <p:cNvSpPr txBox="1"/>
            <p:nvPr/>
          </p:nvSpPr>
          <p:spPr>
            <a:xfrm>
              <a:off x="2453546" y="2673843"/>
              <a:ext cx="1346586" cy="199714"/>
            </a:xfrm>
            <a:prstGeom prst="rect">
              <a:avLst/>
            </a:prstGeom>
            <a:noFill/>
          </p:spPr>
          <p:txBody>
            <a:bodyPr wrap="none" rtlCol="0">
              <a:spAutoFit/>
            </a:bodyPr>
            <a:lstStyle/>
            <a:p>
              <a:pPr algn="ctr"/>
              <a:r>
                <a:rPr lang="en-US" sz="1000" dirty="0">
                  <a:solidFill>
                    <a:schemeClr val="bg1"/>
                  </a:solidFill>
                </a:rPr>
                <a:t>Receiver Signal Processing</a:t>
              </a:r>
            </a:p>
          </p:txBody>
        </p:sp>
      </p:grpSp>
      <p:sp>
        <p:nvSpPr>
          <p:cNvPr id="13" name="Rectangle 12">
            <a:extLst>
              <a:ext uri="{FF2B5EF4-FFF2-40B4-BE49-F238E27FC236}">
                <a16:creationId xmlns:a16="http://schemas.microsoft.com/office/drawing/2014/main" id="{A58A25B4-CB77-A7E8-D821-78B6CB3B58E3}"/>
              </a:ext>
            </a:extLst>
          </p:cNvPr>
          <p:cNvSpPr/>
          <p:nvPr/>
        </p:nvSpPr>
        <p:spPr>
          <a:xfrm>
            <a:off x="2385459" y="3493808"/>
            <a:ext cx="819292" cy="38561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5000"/>
                  <a:lumOff val="5000"/>
                </a:schemeClr>
              </a:solidFill>
            </a:endParaRPr>
          </a:p>
          <a:p>
            <a:pPr algn="ctr"/>
            <a:r>
              <a:rPr lang="en-US" sz="1200" dirty="0">
                <a:solidFill>
                  <a:schemeClr val="tx2">
                    <a:lumMod val="95000"/>
                    <a:lumOff val="5000"/>
                  </a:schemeClr>
                </a:solidFill>
              </a:rPr>
              <a:t>FFT</a:t>
            </a:r>
          </a:p>
          <a:p>
            <a:pPr algn="ctr"/>
            <a:endParaRPr lang="en-US" sz="1200" dirty="0">
              <a:solidFill>
                <a:schemeClr val="tx2">
                  <a:lumMod val="95000"/>
                  <a:lumOff val="5000"/>
                </a:schemeClr>
              </a:solidFill>
            </a:endParaRPr>
          </a:p>
        </p:txBody>
      </p:sp>
      <p:sp>
        <p:nvSpPr>
          <p:cNvPr id="14" name="Rectangle 13">
            <a:extLst>
              <a:ext uri="{FF2B5EF4-FFF2-40B4-BE49-F238E27FC236}">
                <a16:creationId xmlns:a16="http://schemas.microsoft.com/office/drawing/2014/main" id="{BE5DA3E9-EAE8-1BF5-F927-713C3FFD902C}"/>
              </a:ext>
            </a:extLst>
          </p:cNvPr>
          <p:cNvSpPr/>
          <p:nvPr/>
        </p:nvSpPr>
        <p:spPr>
          <a:xfrm>
            <a:off x="3578628" y="3443137"/>
            <a:ext cx="1058299" cy="47414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rPr>
              <a:t>Replica Multiply</a:t>
            </a:r>
          </a:p>
        </p:txBody>
      </p:sp>
      <p:sp>
        <p:nvSpPr>
          <p:cNvPr id="15" name="Rectangle 14">
            <a:extLst>
              <a:ext uri="{FF2B5EF4-FFF2-40B4-BE49-F238E27FC236}">
                <a16:creationId xmlns:a16="http://schemas.microsoft.com/office/drawing/2014/main" id="{D191E77B-A66F-6863-EC3A-11C4DBC38F29}"/>
              </a:ext>
            </a:extLst>
          </p:cNvPr>
          <p:cNvSpPr/>
          <p:nvPr/>
        </p:nvSpPr>
        <p:spPr>
          <a:xfrm>
            <a:off x="5024208" y="3435176"/>
            <a:ext cx="1058299" cy="47414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95000"/>
                    <a:lumOff val="5000"/>
                  </a:schemeClr>
                </a:solidFill>
              </a:rPr>
              <a:t>IFFT</a:t>
            </a:r>
          </a:p>
        </p:txBody>
      </p:sp>
      <p:sp>
        <p:nvSpPr>
          <p:cNvPr id="16" name="Rectangle 15">
            <a:extLst>
              <a:ext uri="{FF2B5EF4-FFF2-40B4-BE49-F238E27FC236}">
                <a16:creationId xmlns:a16="http://schemas.microsoft.com/office/drawing/2014/main" id="{66344F60-8880-BB95-043B-7B873824E195}"/>
              </a:ext>
            </a:extLst>
          </p:cNvPr>
          <p:cNvSpPr/>
          <p:nvPr/>
        </p:nvSpPr>
        <p:spPr>
          <a:xfrm>
            <a:off x="2207721" y="3008162"/>
            <a:ext cx="4049727" cy="1136352"/>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474A086-8888-75F5-6223-C6619202AB06}"/>
              </a:ext>
            </a:extLst>
          </p:cNvPr>
          <p:cNvSpPr txBox="1"/>
          <p:nvPr/>
        </p:nvSpPr>
        <p:spPr>
          <a:xfrm>
            <a:off x="3427835" y="2992431"/>
            <a:ext cx="1726118" cy="421187"/>
          </a:xfrm>
          <a:prstGeom prst="rect">
            <a:avLst/>
          </a:prstGeom>
          <a:noFill/>
        </p:spPr>
        <p:txBody>
          <a:bodyPr wrap="none" rtlCol="0">
            <a:spAutoFit/>
          </a:bodyPr>
          <a:lstStyle/>
          <a:p>
            <a:r>
              <a:rPr lang="en-US" dirty="0">
                <a:solidFill>
                  <a:schemeClr val="tx2"/>
                </a:solidFill>
              </a:rPr>
              <a:t>Matched Filter</a:t>
            </a:r>
          </a:p>
        </p:txBody>
      </p:sp>
      <p:sp>
        <p:nvSpPr>
          <p:cNvPr id="18" name="Rectangle 17">
            <a:extLst>
              <a:ext uri="{FF2B5EF4-FFF2-40B4-BE49-F238E27FC236}">
                <a16:creationId xmlns:a16="http://schemas.microsoft.com/office/drawing/2014/main" id="{63E560E3-9461-A59D-E14B-5D745588CC9E}"/>
              </a:ext>
            </a:extLst>
          </p:cNvPr>
          <p:cNvSpPr/>
          <p:nvPr/>
        </p:nvSpPr>
        <p:spPr>
          <a:xfrm>
            <a:off x="7060958" y="3321305"/>
            <a:ext cx="1445580" cy="70137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95000"/>
                    <a:lumOff val="5000"/>
                  </a:schemeClr>
                </a:solidFill>
              </a:rPr>
              <a:t>Range Doppler Processing</a:t>
            </a:r>
          </a:p>
        </p:txBody>
      </p:sp>
      <p:sp>
        <p:nvSpPr>
          <p:cNvPr id="19" name="Rectangle 18">
            <a:extLst>
              <a:ext uri="{FF2B5EF4-FFF2-40B4-BE49-F238E27FC236}">
                <a16:creationId xmlns:a16="http://schemas.microsoft.com/office/drawing/2014/main" id="{03BEF07B-3DD4-BA0E-8D11-099352558596}"/>
              </a:ext>
            </a:extLst>
          </p:cNvPr>
          <p:cNvSpPr/>
          <p:nvPr/>
        </p:nvSpPr>
        <p:spPr>
          <a:xfrm>
            <a:off x="7063695" y="4507586"/>
            <a:ext cx="1445580" cy="70137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95000"/>
                    <a:lumOff val="5000"/>
                  </a:schemeClr>
                </a:solidFill>
              </a:rPr>
              <a:t>Detections Processing</a:t>
            </a:r>
          </a:p>
        </p:txBody>
      </p:sp>
      <p:cxnSp>
        <p:nvCxnSpPr>
          <p:cNvPr id="20" name="Straight Connector 19">
            <a:extLst>
              <a:ext uri="{FF2B5EF4-FFF2-40B4-BE49-F238E27FC236}">
                <a16:creationId xmlns:a16="http://schemas.microsoft.com/office/drawing/2014/main" id="{2025F7CE-512E-BFCD-2599-BF58495329DE}"/>
              </a:ext>
            </a:extLst>
          </p:cNvPr>
          <p:cNvCxnSpPr>
            <a:cxnSpLocks/>
            <a:stCxn id="18" idx="3"/>
          </p:cNvCxnSpPr>
          <p:nvPr/>
        </p:nvCxnSpPr>
        <p:spPr>
          <a:xfrm flipV="1">
            <a:off x="8506538" y="3671993"/>
            <a:ext cx="636213" cy="1"/>
          </a:xfrm>
          <a:prstGeom prst="line">
            <a:avLst/>
          </a:prstGeom>
          <a:ln w="12700">
            <a:prstDash val="sysDash"/>
            <a:tailEnd type="arrow"/>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2515CD0-D135-A906-041A-C4EAB19D8457}"/>
              </a:ext>
            </a:extLst>
          </p:cNvPr>
          <p:cNvSpPr txBox="1"/>
          <p:nvPr/>
        </p:nvSpPr>
        <p:spPr>
          <a:xfrm>
            <a:off x="8506538" y="3356256"/>
            <a:ext cx="651212" cy="303558"/>
          </a:xfrm>
          <a:prstGeom prst="rect">
            <a:avLst/>
          </a:prstGeom>
          <a:noFill/>
        </p:spPr>
        <p:txBody>
          <a:bodyPr wrap="none" rtlCol="0">
            <a:spAutoFit/>
          </a:bodyPr>
          <a:lstStyle/>
          <a:p>
            <a:r>
              <a:rPr lang="en-US" sz="1000" dirty="0">
                <a:solidFill>
                  <a:schemeClr val="tx2"/>
                </a:solidFill>
              </a:rPr>
              <a:t>Output</a:t>
            </a:r>
          </a:p>
        </p:txBody>
      </p:sp>
      <p:cxnSp>
        <p:nvCxnSpPr>
          <p:cNvPr id="22" name="Straight Connector 21">
            <a:extLst>
              <a:ext uri="{FF2B5EF4-FFF2-40B4-BE49-F238E27FC236}">
                <a16:creationId xmlns:a16="http://schemas.microsoft.com/office/drawing/2014/main" id="{8ED53350-7F4E-130E-0BDE-51F4DEAA2377}"/>
              </a:ext>
            </a:extLst>
          </p:cNvPr>
          <p:cNvCxnSpPr>
            <a:cxnSpLocks/>
            <a:stCxn id="15" idx="2"/>
          </p:cNvCxnSpPr>
          <p:nvPr/>
        </p:nvCxnSpPr>
        <p:spPr>
          <a:xfrm flipH="1">
            <a:off x="5553358" y="3909320"/>
            <a:ext cx="1" cy="935371"/>
          </a:xfrm>
          <a:prstGeom prst="line">
            <a:avLst/>
          </a:prstGeom>
          <a:ln w="12700">
            <a:prstDash val="sysDash"/>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ED34EB4-3292-199A-21F7-609005C10730}"/>
              </a:ext>
            </a:extLst>
          </p:cNvPr>
          <p:cNvSpPr txBox="1"/>
          <p:nvPr/>
        </p:nvSpPr>
        <p:spPr>
          <a:xfrm rot="16200000">
            <a:off x="5090882" y="4303695"/>
            <a:ext cx="698026" cy="283199"/>
          </a:xfrm>
          <a:prstGeom prst="rect">
            <a:avLst/>
          </a:prstGeom>
          <a:noFill/>
        </p:spPr>
        <p:txBody>
          <a:bodyPr wrap="none" rtlCol="0">
            <a:spAutoFit/>
          </a:bodyPr>
          <a:lstStyle/>
          <a:p>
            <a:r>
              <a:rPr lang="en-US" sz="1000" dirty="0">
                <a:solidFill>
                  <a:schemeClr val="tx2"/>
                </a:solidFill>
              </a:rPr>
              <a:t>Output</a:t>
            </a:r>
          </a:p>
        </p:txBody>
      </p:sp>
      <p:sp>
        <p:nvSpPr>
          <p:cNvPr id="24" name="Left Brace 23">
            <a:extLst>
              <a:ext uri="{FF2B5EF4-FFF2-40B4-BE49-F238E27FC236}">
                <a16:creationId xmlns:a16="http://schemas.microsoft.com/office/drawing/2014/main" id="{617BF3DE-E4DF-D1C2-6ECF-E70D67827BF2}"/>
              </a:ext>
            </a:extLst>
          </p:cNvPr>
          <p:cNvSpPr/>
          <p:nvPr/>
        </p:nvSpPr>
        <p:spPr>
          <a:xfrm rot="5400000">
            <a:off x="5939739" y="-1817962"/>
            <a:ext cx="826774" cy="91732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78EC7088-53E7-BD8F-2389-9850B6A74860}"/>
              </a:ext>
            </a:extLst>
          </p:cNvPr>
          <p:cNvCxnSpPr>
            <a:cxnSpLocks/>
            <a:stCxn id="13" idx="3"/>
            <a:endCxn id="14" idx="1"/>
          </p:cNvCxnSpPr>
          <p:nvPr/>
        </p:nvCxnSpPr>
        <p:spPr>
          <a:xfrm flipV="1">
            <a:off x="3204752" y="3680209"/>
            <a:ext cx="373877" cy="6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8541B85-E74F-D59B-0EE0-0212EF0DC632}"/>
              </a:ext>
            </a:extLst>
          </p:cNvPr>
          <p:cNvCxnSpPr>
            <a:cxnSpLocks/>
            <a:stCxn id="14" idx="3"/>
            <a:endCxn id="15" idx="1"/>
          </p:cNvCxnSpPr>
          <p:nvPr/>
        </p:nvCxnSpPr>
        <p:spPr>
          <a:xfrm flipV="1">
            <a:off x="4636928" y="3672248"/>
            <a:ext cx="387281" cy="7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B8FDCF-AEF1-4C4C-7273-1E671F2F6650}"/>
              </a:ext>
            </a:extLst>
          </p:cNvPr>
          <p:cNvCxnSpPr>
            <a:cxnSpLocks/>
            <a:stCxn id="15" idx="3"/>
            <a:endCxn id="18" idx="1"/>
          </p:cNvCxnSpPr>
          <p:nvPr/>
        </p:nvCxnSpPr>
        <p:spPr>
          <a:xfrm flipV="1">
            <a:off x="6082507" y="3671994"/>
            <a:ext cx="978451" cy="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AE13EA-8A50-59FD-111D-F8EB6598E75A}"/>
              </a:ext>
            </a:extLst>
          </p:cNvPr>
          <p:cNvSpPr/>
          <p:nvPr/>
        </p:nvSpPr>
        <p:spPr>
          <a:xfrm>
            <a:off x="710835" y="3417373"/>
            <a:ext cx="1038410" cy="52310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5000"/>
                  <a:lumOff val="5000"/>
                </a:schemeClr>
              </a:solidFill>
            </a:endParaRPr>
          </a:p>
          <a:p>
            <a:pPr algn="ctr"/>
            <a:r>
              <a:rPr lang="en-US" sz="1200" dirty="0">
                <a:solidFill>
                  <a:schemeClr val="tx2">
                    <a:lumMod val="95000"/>
                    <a:lumOff val="5000"/>
                  </a:schemeClr>
                </a:solidFill>
              </a:rPr>
              <a:t>Baseband IQ Data</a:t>
            </a:r>
          </a:p>
          <a:p>
            <a:pPr algn="ctr"/>
            <a:endParaRPr lang="en-US" sz="1200" dirty="0">
              <a:solidFill>
                <a:schemeClr val="tx2">
                  <a:lumMod val="95000"/>
                  <a:lumOff val="5000"/>
                </a:schemeClr>
              </a:solidFill>
            </a:endParaRPr>
          </a:p>
        </p:txBody>
      </p:sp>
      <p:cxnSp>
        <p:nvCxnSpPr>
          <p:cNvPr id="29" name="Straight Arrow Connector 28">
            <a:extLst>
              <a:ext uri="{FF2B5EF4-FFF2-40B4-BE49-F238E27FC236}">
                <a16:creationId xmlns:a16="http://schemas.microsoft.com/office/drawing/2014/main" id="{0793F93C-5151-106E-AED1-CC942A2F1814}"/>
              </a:ext>
            </a:extLst>
          </p:cNvPr>
          <p:cNvCxnSpPr>
            <a:cxnSpLocks/>
            <a:stCxn id="28" idx="3"/>
            <a:endCxn id="13" idx="1"/>
          </p:cNvCxnSpPr>
          <p:nvPr/>
        </p:nvCxnSpPr>
        <p:spPr>
          <a:xfrm>
            <a:off x="1749245" y="3678927"/>
            <a:ext cx="636214" cy="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8B2784E-BA01-C070-7F89-9237B292D9ED}"/>
              </a:ext>
            </a:extLst>
          </p:cNvPr>
          <p:cNvSpPr txBox="1"/>
          <p:nvPr/>
        </p:nvSpPr>
        <p:spPr>
          <a:xfrm>
            <a:off x="9286439" y="2037336"/>
            <a:ext cx="1709122" cy="400110"/>
          </a:xfrm>
          <a:prstGeom prst="rect">
            <a:avLst/>
          </a:prstGeom>
          <a:noFill/>
          <a:ln w="25400">
            <a:solidFill>
              <a:schemeClr val="tx1"/>
            </a:solidFill>
          </a:ln>
        </p:spPr>
        <p:txBody>
          <a:bodyPr wrap="none" rtlCol="0">
            <a:spAutoFit/>
          </a:bodyPr>
          <a:lstStyle/>
          <a:p>
            <a:r>
              <a:rPr lang="en-US" sz="1000" dirty="0">
                <a:solidFill>
                  <a:schemeClr val="tx2"/>
                </a:solidFill>
              </a:rPr>
              <a:t>Apply CNN at the output of</a:t>
            </a:r>
          </a:p>
          <a:p>
            <a:r>
              <a:rPr lang="en-US" sz="1000" dirty="0">
                <a:solidFill>
                  <a:schemeClr val="tx2"/>
                </a:solidFill>
              </a:rPr>
              <a:t>Range Doppler Processing</a:t>
            </a:r>
          </a:p>
        </p:txBody>
      </p:sp>
      <p:sp>
        <p:nvSpPr>
          <p:cNvPr id="31" name="TextBox 30">
            <a:extLst>
              <a:ext uri="{FF2B5EF4-FFF2-40B4-BE49-F238E27FC236}">
                <a16:creationId xmlns:a16="http://schemas.microsoft.com/office/drawing/2014/main" id="{63A2E737-C090-9FB9-5AD1-10554FC32639}"/>
              </a:ext>
            </a:extLst>
          </p:cNvPr>
          <p:cNvSpPr txBox="1"/>
          <p:nvPr/>
        </p:nvSpPr>
        <p:spPr>
          <a:xfrm>
            <a:off x="2032813" y="5283427"/>
            <a:ext cx="2050449" cy="400110"/>
          </a:xfrm>
          <a:prstGeom prst="rect">
            <a:avLst/>
          </a:prstGeom>
          <a:noFill/>
          <a:ln w="25400">
            <a:solidFill>
              <a:schemeClr val="tx1"/>
            </a:solidFill>
          </a:ln>
        </p:spPr>
        <p:txBody>
          <a:bodyPr wrap="square" rtlCol="0">
            <a:spAutoFit/>
          </a:bodyPr>
          <a:lstStyle/>
          <a:p>
            <a:pPr algn="ctr"/>
            <a:r>
              <a:rPr lang="en-US" sz="1000" dirty="0">
                <a:solidFill>
                  <a:schemeClr val="tx2"/>
                </a:solidFill>
              </a:rPr>
              <a:t>Investigate ID of False Targets in the Time Domain for CNN</a:t>
            </a:r>
          </a:p>
        </p:txBody>
      </p:sp>
      <p:cxnSp>
        <p:nvCxnSpPr>
          <p:cNvPr id="1024" name="Straight Arrow Connector 1023">
            <a:extLst>
              <a:ext uri="{FF2B5EF4-FFF2-40B4-BE49-F238E27FC236}">
                <a16:creationId xmlns:a16="http://schemas.microsoft.com/office/drawing/2014/main" id="{F7CF5824-4896-84DD-3033-055202F78F0D}"/>
              </a:ext>
            </a:extLst>
          </p:cNvPr>
          <p:cNvCxnSpPr>
            <a:cxnSpLocks/>
            <a:stCxn id="31" idx="3"/>
          </p:cNvCxnSpPr>
          <p:nvPr/>
        </p:nvCxnSpPr>
        <p:spPr>
          <a:xfrm>
            <a:off x="4083262" y="5483482"/>
            <a:ext cx="6820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E64E0439-73FA-9396-F000-10EF3CA96E8B}"/>
              </a:ext>
            </a:extLst>
          </p:cNvPr>
          <p:cNvSpPr txBox="1"/>
          <p:nvPr/>
        </p:nvSpPr>
        <p:spPr>
          <a:xfrm>
            <a:off x="6780214" y="5671096"/>
            <a:ext cx="2018161" cy="400110"/>
          </a:xfrm>
          <a:prstGeom prst="rect">
            <a:avLst/>
          </a:prstGeom>
          <a:noFill/>
          <a:ln w="25400">
            <a:solidFill>
              <a:schemeClr val="tx1"/>
            </a:solidFill>
          </a:ln>
        </p:spPr>
        <p:txBody>
          <a:bodyPr wrap="square" rtlCol="0">
            <a:spAutoFit/>
          </a:bodyPr>
          <a:lstStyle/>
          <a:p>
            <a:pPr algn="ctr"/>
            <a:r>
              <a:rPr lang="en-US" sz="1000" dirty="0">
                <a:solidFill>
                  <a:schemeClr val="tx2"/>
                </a:solidFill>
              </a:rPr>
              <a:t>Detections Processing of Real/False Targets </a:t>
            </a:r>
          </a:p>
        </p:txBody>
      </p:sp>
      <p:cxnSp>
        <p:nvCxnSpPr>
          <p:cNvPr id="1027" name="Straight Arrow Connector 1026">
            <a:extLst>
              <a:ext uri="{FF2B5EF4-FFF2-40B4-BE49-F238E27FC236}">
                <a16:creationId xmlns:a16="http://schemas.microsoft.com/office/drawing/2014/main" id="{102284A7-9FE9-1F46-CA07-380631DF57C3}"/>
              </a:ext>
            </a:extLst>
          </p:cNvPr>
          <p:cNvCxnSpPr>
            <a:cxnSpLocks/>
            <a:stCxn id="30" idx="2"/>
            <a:endCxn id="1031" idx="0"/>
          </p:cNvCxnSpPr>
          <p:nvPr/>
        </p:nvCxnSpPr>
        <p:spPr>
          <a:xfrm flipH="1">
            <a:off x="10140233" y="2437446"/>
            <a:ext cx="767" cy="585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C2BC6044-E0D9-98AD-60AB-8E76175C718D}"/>
              </a:ext>
            </a:extLst>
          </p:cNvPr>
          <p:cNvCxnSpPr>
            <a:cxnSpLocks/>
            <a:stCxn id="1025" idx="0"/>
            <a:endCxn id="19" idx="2"/>
          </p:cNvCxnSpPr>
          <p:nvPr/>
        </p:nvCxnSpPr>
        <p:spPr>
          <a:xfrm flipH="1" flipV="1">
            <a:off x="7786485" y="5208963"/>
            <a:ext cx="2810" cy="462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9" name="TextBox 1028">
            <a:extLst>
              <a:ext uri="{FF2B5EF4-FFF2-40B4-BE49-F238E27FC236}">
                <a16:creationId xmlns:a16="http://schemas.microsoft.com/office/drawing/2014/main" id="{51E9B89D-BBCA-3BB4-6D7F-E3DBF39988A1}"/>
              </a:ext>
            </a:extLst>
          </p:cNvPr>
          <p:cNvSpPr txBox="1"/>
          <p:nvPr/>
        </p:nvSpPr>
        <p:spPr>
          <a:xfrm>
            <a:off x="9069811" y="1672703"/>
            <a:ext cx="2060372" cy="369332"/>
          </a:xfrm>
          <a:prstGeom prst="rect">
            <a:avLst/>
          </a:prstGeom>
          <a:noFill/>
        </p:spPr>
        <p:txBody>
          <a:bodyPr wrap="none" rtlCol="0">
            <a:spAutoFit/>
          </a:bodyPr>
          <a:lstStyle/>
          <a:p>
            <a:r>
              <a:rPr lang="en-US" dirty="0">
                <a:solidFill>
                  <a:schemeClr val="tx2"/>
                </a:solidFill>
              </a:rPr>
              <a:t>Identify and Classify</a:t>
            </a:r>
          </a:p>
        </p:txBody>
      </p:sp>
      <p:sp>
        <p:nvSpPr>
          <p:cNvPr id="1030" name="TextBox 1029">
            <a:extLst>
              <a:ext uri="{FF2B5EF4-FFF2-40B4-BE49-F238E27FC236}">
                <a16:creationId xmlns:a16="http://schemas.microsoft.com/office/drawing/2014/main" id="{E066F43C-62DB-8632-C9A7-FFAC0B2DAE10}"/>
              </a:ext>
            </a:extLst>
          </p:cNvPr>
          <p:cNvSpPr txBox="1"/>
          <p:nvPr/>
        </p:nvSpPr>
        <p:spPr>
          <a:xfrm>
            <a:off x="1989305" y="4856778"/>
            <a:ext cx="2472836" cy="421187"/>
          </a:xfrm>
          <a:prstGeom prst="rect">
            <a:avLst/>
          </a:prstGeom>
          <a:noFill/>
        </p:spPr>
        <p:txBody>
          <a:bodyPr wrap="none" rtlCol="0">
            <a:spAutoFit/>
          </a:bodyPr>
          <a:lstStyle/>
          <a:p>
            <a:r>
              <a:rPr lang="en-US" dirty="0">
                <a:solidFill>
                  <a:schemeClr val="tx2"/>
                </a:solidFill>
              </a:rPr>
              <a:t>Range Cell Detection</a:t>
            </a:r>
          </a:p>
        </p:txBody>
      </p:sp>
      <p:pic>
        <p:nvPicPr>
          <p:cNvPr id="1031" name="Picture 1030">
            <a:extLst>
              <a:ext uri="{FF2B5EF4-FFF2-40B4-BE49-F238E27FC236}">
                <a16:creationId xmlns:a16="http://schemas.microsoft.com/office/drawing/2014/main" id="{703D13D9-ED3B-C872-8B36-5AC1C74BB3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0282" y="3023227"/>
            <a:ext cx="1979901" cy="1484359"/>
          </a:xfrm>
          <a:prstGeom prst="rect">
            <a:avLst/>
          </a:prstGeom>
        </p:spPr>
      </p:pic>
      <p:pic>
        <p:nvPicPr>
          <p:cNvPr id="1032" name="Picture 1031" descr="Chart, histogram&#10;&#10;Description automatically generated">
            <a:extLst>
              <a:ext uri="{FF2B5EF4-FFF2-40B4-BE49-F238E27FC236}">
                <a16:creationId xmlns:a16="http://schemas.microsoft.com/office/drawing/2014/main" id="{CBAB6E7F-C707-974A-915A-C303D9B851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5349" y="4835499"/>
            <a:ext cx="2012056" cy="1509041"/>
          </a:xfrm>
          <a:prstGeom prst="rect">
            <a:avLst/>
          </a:prstGeom>
        </p:spPr>
      </p:pic>
      <p:cxnSp>
        <p:nvCxnSpPr>
          <p:cNvPr id="1033" name="Connector: Elbow 1032">
            <a:extLst>
              <a:ext uri="{FF2B5EF4-FFF2-40B4-BE49-F238E27FC236}">
                <a16:creationId xmlns:a16="http://schemas.microsoft.com/office/drawing/2014/main" id="{B403DF90-66CD-026A-E44F-B4B9BEB85C62}"/>
              </a:ext>
            </a:extLst>
          </p:cNvPr>
          <p:cNvCxnSpPr>
            <a:cxnSpLocks/>
            <a:stCxn id="1031" idx="2"/>
            <a:endCxn id="19" idx="3"/>
          </p:cNvCxnSpPr>
          <p:nvPr/>
        </p:nvCxnSpPr>
        <p:spPr>
          <a:xfrm rot="5400000">
            <a:off x="9149410" y="3867451"/>
            <a:ext cx="350689" cy="16309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34" name="TextBox 1033">
            <a:extLst>
              <a:ext uri="{FF2B5EF4-FFF2-40B4-BE49-F238E27FC236}">
                <a16:creationId xmlns:a16="http://schemas.microsoft.com/office/drawing/2014/main" id="{0343684B-0113-D57A-4DC1-19023D30082D}"/>
              </a:ext>
            </a:extLst>
          </p:cNvPr>
          <p:cNvSpPr txBox="1"/>
          <p:nvPr/>
        </p:nvSpPr>
        <p:spPr>
          <a:xfrm>
            <a:off x="2137588" y="1551685"/>
            <a:ext cx="2313454" cy="400110"/>
          </a:xfrm>
          <a:prstGeom prst="rect">
            <a:avLst/>
          </a:prstGeom>
          <a:noFill/>
          <a:ln w="22225">
            <a:solidFill>
              <a:schemeClr val="accent1">
                <a:shade val="50000"/>
              </a:schemeClr>
            </a:solidFill>
          </a:ln>
        </p:spPr>
        <p:txBody>
          <a:bodyPr wrap="none" rtlCol="0">
            <a:spAutoFit/>
          </a:bodyPr>
          <a:lstStyle/>
          <a:p>
            <a:r>
              <a:rPr lang="en-US" sz="1000" dirty="0">
                <a:solidFill>
                  <a:schemeClr val="tx2">
                    <a:lumMod val="95000"/>
                    <a:lumOff val="5000"/>
                  </a:schemeClr>
                </a:solidFill>
              </a:rPr>
              <a:t>Breaks in Receiver Signal Processing</a:t>
            </a:r>
          </a:p>
          <a:p>
            <a:r>
              <a:rPr lang="en-US" sz="1000" dirty="0">
                <a:solidFill>
                  <a:schemeClr val="tx2">
                    <a:lumMod val="95000"/>
                    <a:lumOff val="5000"/>
                  </a:schemeClr>
                </a:solidFill>
              </a:rPr>
              <a:t>(False Targets are passed through)</a:t>
            </a:r>
          </a:p>
        </p:txBody>
      </p:sp>
      <p:cxnSp>
        <p:nvCxnSpPr>
          <p:cNvPr id="1035" name="Straight Arrow Connector 1034">
            <a:extLst>
              <a:ext uri="{FF2B5EF4-FFF2-40B4-BE49-F238E27FC236}">
                <a16:creationId xmlns:a16="http://schemas.microsoft.com/office/drawing/2014/main" id="{ADF077FB-0DB8-69C5-416D-C1FEED0FDEE5}"/>
              </a:ext>
            </a:extLst>
          </p:cNvPr>
          <p:cNvCxnSpPr>
            <a:cxnSpLocks/>
            <a:stCxn id="1034" idx="3"/>
            <a:endCxn id="8" idx="1"/>
          </p:cNvCxnSpPr>
          <p:nvPr/>
        </p:nvCxnSpPr>
        <p:spPr>
          <a:xfrm flipV="1">
            <a:off x="4451042" y="1748681"/>
            <a:ext cx="633249" cy="3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195354"/>
      </p:ext>
    </p:extLst>
  </p:cSld>
  <p:clrMapOvr>
    <a:masterClrMapping/>
  </p:clrMapOvr>
  <p:transition spd="slow" advTm="1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iterate type="lt">
                                    <p:tmAbs val="1000"/>
                                  </p:iterate>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2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18" grpId="0" animBg="1"/>
      <p:bldP spid="19" grpId="0" animBg="1"/>
      <p:bldP spid="21" grpId="0"/>
      <p:bldP spid="23" grpId="0"/>
      <p:bldP spid="24" grpId="0" animBg="1"/>
      <p:bldP spid="28" grpId="0" animBg="1"/>
      <p:bldP spid="30" grpId="0" animBg="1"/>
      <p:bldP spid="31" grpId="0" animBg="1"/>
      <p:bldP spid="1025" grpId="0" animBg="1"/>
      <p:bldP spid="1029" grpId="0"/>
      <p:bldP spid="1030" grpId="0"/>
      <p:bldP spid="10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t>Machine Learning</a:t>
            </a:r>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grpSp>
        <p:nvGrpSpPr>
          <p:cNvPr id="1047" name="Group 1046">
            <a:extLst>
              <a:ext uri="{FF2B5EF4-FFF2-40B4-BE49-F238E27FC236}">
                <a16:creationId xmlns:a16="http://schemas.microsoft.com/office/drawing/2014/main" id="{81CFE351-4E6B-C1B7-123C-D9AB8E2DC249}"/>
              </a:ext>
            </a:extLst>
          </p:cNvPr>
          <p:cNvGrpSpPr/>
          <p:nvPr/>
        </p:nvGrpSpPr>
        <p:grpSpPr>
          <a:xfrm>
            <a:off x="364929" y="1847992"/>
            <a:ext cx="1979901" cy="1847592"/>
            <a:chOff x="168933" y="1581408"/>
            <a:chExt cx="1979901" cy="1847592"/>
          </a:xfrm>
        </p:grpSpPr>
        <p:pic>
          <p:nvPicPr>
            <p:cNvPr id="1048" name="Picture 1047">
              <a:extLst>
                <a:ext uri="{FF2B5EF4-FFF2-40B4-BE49-F238E27FC236}">
                  <a16:creationId xmlns:a16="http://schemas.microsoft.com/office/drawing/2014/main" id="{45C687B5-C1B4-3FEE-2CFD-6FDB2B60CD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933" y="1944641"/>
              <a:ext cx="1979901" cy="1484359"/>
            </a:xfrm>
            <a:prstGeom prst="rect">
              <a:avLst/>
            </a:prstGeom>
          </p:spPr>
        </p:pic>
        <p:pic>
          <p:nvPicPr>
            <p:cNvPr id="1049" name="Picture 2" descr="MATLAB logo">
              <a:extLst>
                <a:ext uri="{FF2B5EF4-FFF2-40B4-BE49-F238E27FC236}">
                  <a16:creationId xmlns:a16="http://schemas.microsoft.com/office/drawing/2014/main" id="{084E6207-ADE6-4A73-FC89-848A0C0E99E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366" y="1581408"/>
              <a:ext cx="757037" cy="4258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0" name="Group 1049">
            <a:extLst>
              <a:ext uri="{FF2B5EF4-FFF2-40B4-BE49-F238E27FC236}">
                <a16:creationId xmlns:a16="http://schemas.microsoft.com/office/drawing/2014/main" id="{59E759EC-19F5-0531-445A-42A0D8AC6E19}"/>
              </a:ext>
            </a:extLst>
          </p:cNvPr>
          <p:cNvGrpSpPr/>
          <p:nvPr/>
        </p:nvGrpSpPr>
        <p:grpSpPr>
          <a:xfrm>
            <a:off x="3626701" y="2248673"/>
            <a:ext cx="914400" cy="2982123"/>
            <a:chOff x="1746607" y="2229492"/>
            <a:chExt cx="914400" cy="2982123"/>
          </a:xfrm>
        </p:grpSpPr>
        <p:sp>
          <p:nvSpPr>
            <p:cNvPr id="1051" name="Oval 1050">
              <a:extLst>
                <a:ext uri="{FF2B5EF4-FFF2-40B4-BE49-F238E27FC236}">
                  <a16:creationId xmlns:a16="http://schemas.microsoft.com/office/drawing/2014/main" id="{D03EBAC6-B51C-512B-3D95-087A6FF31AC8}"/>
                </a:ext>
              </a:extLst>
            </p:cNvPr>
            <p:cNvSpPr/>
            <p:nvPr/>
          </p:nvSpPr>
          <p:spPr>
            <a:xfrm>
              <a:off x="1746607" y="222949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C4D1C50C-EC7D-57FD-46D2-9B88AAA4E1EA}"/>
                </a:ext>
              </a:extLst>
            </p:cNvPr>
            <p:cNvSpPr/>
            <p:nvPr/>
          </p:nvSpPr>
          <p:spPr>
            <a:xfrm>
              <a:off x="1746607" y="325690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E94654EF-543C-A879-4D76-6B1FAF9AA7D5}"/>
                </a:ext>
              </a:extLst>
            </p:cNvPr>
            <p:cNvSpPr/>
            <p:nvPr/>
          </p:nvSpPr>
          <p:spPr>
            <a:xfrm>
              <a:off x="1746607" y="4297215"/>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4" name="Group 1053">
            <a:extLst>
              <a:ext uri="{FF2B5EF4-FFF2-40B4-BE49-F238E27FC236}">
                <a16:creationId xmlns:a16="http://schemas.microsoft.com/office/drawing/2014/main" id="{0A1D362B-69FB-092D-1295-C28CB5C715A0}"/>
              </a:ext>
            </a:extLst>
          </p:cNvPr>
          <p:cNvGrpSpPr/>
          <p:nvPr/>
        </p:nvGrpSpPr>
        <p:grpSpPr>
          <a:xfrm>
            <a:off x="6012014" y="1817771"/>
            <a:ext cx="977757" cy="4060908"/>
            <a:chOff x="4162747" y="2137025"/>
            <a:chExt cx="977757" cy="4060908"/>
          </a:xfrm>
        </p:grpSpPr>
        <p:sp>
          <p:nvSpPr>
            <p:cNvPr id="1055" name="Oval 1054">
              <a:extLst>
                <a:ext uri="{FF2B5EF4-FFF2-40B4-BE49-F238E27FC236}">
                  <a16:creationId xmlns:a16="http://schemas.microsoft.com/office/drawing/2014/main" id="{86ED9356-F055-3A00-4EA4-30329E415BE4}"/>
                </a:ext>
              </a:extLst>
            </p:cNvPr>
            <p:cNvSpPr/>
            <p:nvPr/>
          </p:nvSpPr>
          <p:spPr>
            <a:xfrm>
              <a:off x="4226104" y="5283533"/>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Oval 1055">
              <a:extLst>
                <a:ext uri="{FF2B5EF4-FFF2-40B4-BE49-F238E27FC236}">
                  <a16:creationId xmlns:a16="http://schemas.microsoft.com/office/drawing/2014/main" id="{6DA12F70-1340-5BF2-0CC2-ED62C255EDD8}"/>
                </a:ext>
              </a:extLst>
            </p:cNvPr>
            <p:cNvSpPr/>
            <p:nvPr/>
          </p:nvSpPr>
          <p:spPr>
            <a:xfrm>
              <a:off x="4226104" y="4212405"/>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Oval 1056">
              <a:extLst>
                <a:ext uri="{FF2B5EF4-FFF2-40B4-BE49-F238E27FC236}">
                  <a16:creationId xmlns:a16="http://schemas.microsoft.com/office/drawing/2014/main" id="{F65B15E1-C621-3C38-A8C4-EE3F4BC69850}"/>
                </a:ext>
              </a:extLst>
            </p:cNvPr>
            <p:cNvSpPr/>
            <p:nvPr/>
          </p:nvSpPr>
          <p:spPr>
            <a:xfrm>
              <a:off x="4226104" y="31644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Oval 1057">
              <a:extLst>
                <a:ext uri="{FF2B5EF4-FFF2-40B4-BE49-F238E27FC236}">
                  <a16:creationId xmlns:a16="http://schemas.microsoft.com/office/drawing/2014/main" id="{114126B0-7E7C-A797-49EA-83F0B9F0F672}"/>
                </a:ext>
              </a:extLst>
            </p:cNvPr>
            <p:cNvSpPr/>
            <p:nvPr/>
          </p:nvSpPr>
          <p:spPr>
            <a:xfrm>
              <a:off x="4162747" y="2137025"/>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9" name="Group 1058">
            <a:extLst>
              <a:ext uri="{FF2B5EF4-FFF2-40B4-BE49-F238E27FC236}">
                <a16:creationId xmlns:a16="http://schemas.microsoft.com/office/drawing/2014/main" id="{F32C89B3-FD5C-8B34-134F-FC3CEADB675E}"/>
              </a:ext>
            </a:extLst>
          </p:cNvPr>
          <p:cNvGrpSpPr/>
          <p:nvPr/>
        </p:nvGrpSpPr>
        <p:grpSpPr>
          <a:xfrm>
            <a:off x="7998360" y="2844573"/>
            <a:ext cx="914400" cy="1958131"/>
            <a:chOff x="6477859" y="2342509"/>
            <a:chExt cx="914400" cy="1958131"/>
          </a:xfrm>
        </p:grpSpPr>
        <p:sp>
          <p:nvSpPr>
            <p:cNvPr id="1060" name="Oval 1059">
              <a:extLst>
                <a:ext uri="{FF2B5EF4-FFF2-40B4-BE49-F238E27FC236}">
                  <a16:creationId xmlns:a16="http://schemas.microsoft.com/office/drawing/2014/main" id="{99E76794-438B-AC55-F1FB-D95CF387D597}"/>
                </a:ext>
              </a:extLst>
            </p:cNvPr>
            <p:cNvSpPr/>
            <p:nvPr/>
          </p:nvSpPr>
          <p:spPr>
            <a:xfrm>
              <a:off x="6477859" y="33862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Oval 1060">
              <a:extLst>
                <a:ext uri="{FF2B5EF4-FFF2-40B4-BE49-F238E27FC236}">
                  <a16:creationId xmlns:a16="http://schemas.microsoft.com/office/drawing/2014/main" id="{5F74228B-14DD-84E1-AA8B-8DCA8781F706}"/>
                </a:ext>
              </a:extLst>
            </p:cNvPr>
            <p:cNvSpPr/>
            <p:nvPr/>
          </p:nvSpPr>
          <p:spPr>
            <a:xfrm>
              <a:off x="6477859" y="234250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62" name="Straight Arrow Connector 1061">
            <a:extLst>
              <a:ext uri="{FF2B5EF4-FFF2-40B4-BE49-F238E27FC236}">
                <a16:creationId xmlns:a16="http://schemas.microsoft.com/office/drawing/2014/main" id="{51701D6E-228F-9659-C830-B5C39EC71871}"/>
              </a:ext>
            </a:extLst>
          </p:cNvPr>
          <p:cNvCxnSpPr>
            <a:cxnSpLocks/>
            <a:stCxn id="1051" idx="6"/>
          </p:cNvCxnSpPr>
          <p:nvPr/>
        </p:nvCxnSpPr>
        <p:spPr>
          <a:xfrm flipV="1">
            <a:off x="4541101" y="2264085"/>
            <a:ext cx="1470913" cy="441788"/>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CC462CD5-4EEC-4EAE-4242-964272B0AF8C}"/>
              </a:ext>
            </a:extLst>
          </p:cNvPr>
          <p:cNvCxnSpPr>
            <a:cxnSpLocks/>
            <a:stCxn id="1051" idx="6"/>
          </p:cNvCxnSpPr>
          <p:nvPr/>
        </p:nvCxnSpPr>
        <p:spPr>
          <a:xfrm>
            <a:off x="4541101" y="2705873"/>
            <a:ext cx="1534270" cy="585627"/>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64" name="Straight Arrow Connector 1063">
            <a:extLst>
              <a:ext uri="{FF2B5EF4-FFF2-40B4-BE49-F238E27FC236}">
                <a16:creationId xmlns:a16="http://schemas.microsoft.com/office/drawing/2014/main" id="{3B235394-CB06-4E96-4098-7C2BDBB65E02}"/>
              </a:ext>
            </a:extLst>
          </p:cNvPr>
          <p:cNvCxnSpPr>
            <a:cxnSpLocks/>
            <a:stCxn id="1051" idx="6"/>
          </p:cNvCxnSpPr>
          <p:nvPr/>
        </p:nvCxnSpPr>
        <p:spPr>
          <a:xfrm>
            <a:off x="4541101" y="2705873"/>
            <a:ext cx="1534270" cy="1633592"/>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65" name="Straight Arrow Connector 1064">
            <a:extLst>
              <a:ext uri="{FF2B5EF4-FFF2-40B4-BE49-F238E27FC236}">
                <a16:creationId xmlns:a16="http://schemas.microsoft.com/office/drawing/2014/main" id="{C0CC1243-98C1-A3EF-385B-E8E635FE60E2}"/>
              </a:ext>
            </a:extLst>
          </p:cNvPr>
          <p:cNvCxnSpPr>
            <a:cxnSpLocks/>
            <a:stCxn id="1051" idx="6"/>
          </p:cNvCxnSpPr>
          <p:nvPr/>
        </p:nvCxnSpPr>
        <p:spPr>
          <a:xfrm>
            <a:off x="4541101" y="2705873"/>
            <a:ext cx="1534270" cy="2704720"/>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66" name="Straight Arrow Connector 1065">
            <a:extLst>
              <a:ext uri="{FF2B5EF4-FFF2-40B4-BE49-F238E27FC236}">
                <a16:creationId xmlns:a16="http://schemas.microsoft.com/office/drawing/2014/main" id="{AD6B5AE8-68AA-BEEC-77BF-4312AE6B5108}"/>
              </a:ext>
            </a:extLst>
          </p:cNvPr>
          <p:cNvCxnSpPr>
            <a:cxnSpLocks/>
            <a:stCxn id="1052" idx="6"/>
          </p:cNvCxnSpPr>
          <p:nvPr/>
        </p:nvCxnSpPr>
        <p:spPr>
          <a:xfrm flipV="1">
            <a:off x="4541101" y="2484979"/>
            <a:ext cx="1481187" cy="1248311"/>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67" name="Straight Arrow Connector 1066">
            <a:extLst>
              <a:ext uri="{FF2B5EF4-FFF2-40B4-BE49-F238E27FC236}">
                <a16:creationId xmlns:a16="http://schemas.microsoft.com/office/drawing/2014/main" id="{BA28B9A7-C5E0-E18F-F404-DB60458FB07B}"/>
              </a:ext>
            </a:extLst>
          </p:cNvPr>
          <p:cNvCxnSpPr>
            <a:cxnSpLocks/>
            <a:stCxn id="1052" idx="6"/>
          </p:cNvCxnSpPr>
          <p:nvPr/>
        </p:nvCxnSpPr>
        <p:spPr>
          <a:xfrm flipV="1">
            <a:off x="4541101" y="3614789"/>
            <a:ext cx="1668181" cy="118501"/>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68" name="Straight Arrow Connector 1067">
            <a:extLst>
              <a:ext uri="{FF2B5EF4-FFF2-40B4-BE49-F238E27FC236}">
                <a16:creationId xmlns:a16="http://schemas.microsoft.com/office/drawing/2014/main" id="{16892620-399D-84D2-6EB8-395C7597183F}"/>
              </a:ext>
            </a:extLst>
          </p:cNvPr>
          <p:cNvCxnSpPr>
            <a:cxnSpLocks/>
            <a:stCxn id="1052" idx="6"/>
          </p:cNvCxnSpPr>
          <p:nvPr/>
        </p:nvCxnSpPr>
        <p:spPr>
          <a:xfrm>
            <a:off x="4541101" y="3733290"/>
            <a:ext cx="1928113" cy="1237689"/>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69" name="Straight Arrow Connector 1068">
            <a:extLst>
              <a:ext uri="{FF2B5EF4-FFF2-40B4-BE49-F238E27FC236}">
                <a16:creationId xmlns:a16="http://schemas.microsoft.com/office/drawing/2014/main" id="{7A53A3A5-6DD5-A917-09D5-2C7D0042B539}"/>
              </a:ext>
            </a:extLst>
          </p:cNvPr>
          <p:cNvCxnSpPr>
            <a:cxnSpLocks/>
            <a:stCxn id="1053" idx="6"/>
          </p:cNvCxnSpPr>
          <p:nvPr/>
        </p:nvCxnSpPr>
        <p:spPr>
          <a:xfrm flipV="1">
            <a:off x="4541101" y="3291500"/>
            <a:ext cx="1534270" cy="1482096"/>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70" name="Straight Arrow Connector 1069">
            <a:extLst>
              <a:ext uri="{FF2B5EF4-FFF2-40B4-BE49-F238E27FC236}">
                <a16:creationId xmlns:a16="http://schemas.microsoft.com/office/drawing/2014/main" id="{D27B889F-1137-283E-880E-84BD5EA1FBDB}"/>
              </a:ext>
            </a:extLst>
          </p:cNvPr>
          <p:cNvCxnSpPr>
            <a:cxnSpLocks/>
            <a:stCxn id="1053" idx="6"/>
          </p:cNvCxnSpPr>
          <p:nvPr/>
        </p:nvCxnSpPr>
        <p:spPr>
          <a:xfrm>
            <a:off x="4541101" y="4773596"/>
            <a:ext cx="1668181" cy="313708"/>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71" name="Straight Arrow Connector 1070">
            <a:extLst>
              <a:ext uri="{FF2B5EF4-FFF2-40B4-BE49-F238E27FC236}">
                <a16:creationId xmlns:a16="http://schemas.microsoft.com/office/drawing/2014/main" id="{5255A0F8-9EA6-C55F-F04D-56C58AD0F47A}"/>
              </a:ext>
            </a:extLst>
          </p:cNvPr>
          <p:cNvCxnSpPr>
            <a:cxnSpLocks/>
            <a:stCxn id="1053" idx="6"/>
          </p:cNvCxnSpPr>
          <p:nvPr/>
        </p:nvCxnSpPr>
        <p:spPr>
          <a:xfrm flipV="1">
            <a:off x="4541101" y="4339465"/>
            <a:ext cx="1534270" cy="434131"/>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72" name="Straight Arrow Connector 1071">
            <a:extLst>
              <a:ext uri="{FF2B5EF4-FFF2-40B4-BE49-F238E27FC236}">
                <a16:creationId xmlns:a16="http://schemas.microsoft.com/office/drawing/2014/main" id="{A7CE4FAB-6D32-F492-9D40-EF57C0CC05C8}"/>
              </a:ext>
            </a:extLst>
          </p:cNvPr>
          <p:cNvCxnSpPr>
            <a:cxnSpLocks/>
            <a:endCxn id="1061" idx="2"/>
          </p:cNvCxnSpPr>
          <p:nvPr/>
        </p:nvCxnSpPr>
        <p:spPr>
          <a:xfrm>
            <a:off x="6989771" y="3291500"/>
            <a:ext cx="1008589" cy="10273"/>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73" name="Straight Arrow Connector 1072">
            <a:extLst>
              <a:ext uri="{FF2B5EF4-FFF2-40B4-BE49-F238E27FC236}">
                <a16:creationId xmlns:a16="http://schemas.microsoft.com/office/drawing/2014/main" id="{31B59AF0-B82C-2619-29DB-74A49750C5FB}"/>
              </a:ext>
            </a:extLst>
          </p:cNvPr>
          <p:cNvCxnSpPr>
            <a:cxnSpLocks/>
          </p:cNvCxnSpPr>
          <p:nvPr/>
        </p:nvCxnSpPr>
        <p:spPr>
          <a:xfrm>
            <a:off x="6989771" y="4318917"/>
            <a:ext cx="1018863" cy="36861"/>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74" name="Straight Arrow Connector 1073">
            <a:extLst>
              <a:ext uri="{FF2B5EF4-FFF2-40B4-BE49-F238E27FC236}">
                <a16:creationId xmlns:a16="http://schemas.microsoft.com/office/drawing/2014/main" id="{3F35C621-9D57-A0FF-0330-E78CB213611E}"/>
              </a:ext>
            </a:extLst>
          </p:cNvPr>
          <p:cNvCxnSpPr>
            <a:cxnSpLocks/>
            <a:endCxn id="1061" idx="1"/>
          </p:cNvCxnSpPr>
          <p:nvPr/>
        </p:nvCxnSpPr>
        <p:spPr>
          <a:xfrm>
            <a:off x="6926414" y="2264085"/>
            <a:ext cx="1205857" cy="714399"/>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75" name="Straight Arrow Connector 1074">
            <a:extLst>
              <a:ext uri="{FF2B5EF4-FFF2-40B4-BE49-F238E27FC236}">
                <a16:creationId xmlns:a16="http://schemas.microsoft.com/office/drawing/2014/main" id="{B6F8B114-1375-D84D-E4C1-488373FBB411}"/>
              </a:ext>
            </a:extLst>
          </p:cNvPr>
          <p:cNvCxnSpPr>
            <a:cxnSpLocks/>
          </p:cNvCxnSpPr>
          <p:nvPr/>
        </p:nvCxnSpPr>
        <p:spPr>
          <a:xfrm flipV="1">
            <a:off x="6989771" y="4512506"/>
            <a:ext cx="1018863" cy="898087"/>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76" name="Straight Arrow Connector 1075">
            <a:extLst>
              <a:ext uri="{FF2B5EF4-FFF2-40B4-BE49-F238E27FC236}">
                <a16:creationId xmlns:a16="http://schemas.microsoft.com/office/drawing/2014/main" id="{D6399B28-387C-5A11-03BE-56FB1ACB121A}"/>
              </a:ext>
            </a:extLst>
          </p:cNvPr>
          <p:cNvCxnSpPr>
            <a:cxnSpLocks/>
            <a:endCxn id="1060" idx="1"/>
          </p:cNvCxnSpPr>
          <p:nvPr/>
        </p:nvCxnSpPr>
        <p:spPr>
          <a:xfrm>
            <a:off x="6989771" y="3291500"/>
            <a:ext cx="1142500" cy="730715"/>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77" name="Straight Arrow Connector 1076">
            <a:extLst>
              <a:ext uri="{FF2B5EF4-FFF2-40B4-BE49-F238E27FC236}">
                <a16:creationId xmlns:a16="http://schemas.microsoft.com/office/drawing/2014/main" id="{7093C296-5C1E-69B6-7A5C-5B6E47A0000D}"/>
              </a:ext>
            </a:extLst>
          </p:cNvPr>
          <p:cNvCxnSpPr>
            <a:cxnSpLocks/>
            <a:endCxn id="1061" idx="2"/>
          </p:cNvCxnSpPr>
          <p:nvPr/>
        </p:nvCxnSpPr>
        <p:spPr>
          <a:xfrm flipV="1">
            <a:off x="6989771" y="3301773"/>
            <a:ext cx="1008589" cy="2108820"/>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78" name="Straight Arrow Connector 1077">
            <a:extLst>
              <a:ext uri="{FF2B5EF4-FFF2-40B4-BE49-F238E27FC236}">
                <a16:creationId xmlns:a16="http://schemas.microsoft.com/office/drawing/2014/main" id="{A0EABEB0-1B8F-0E67-6028-6DBFE25FFC52}"/>
              </a:ext>
            </a:extLst>
          </p:cNvPr>
          <p:cNvCxnSpPr>
            <a:cxnSpLocks/>
            <a:endCxn id="1061" idx="3"/>
          </p:cNvCxnSpPr>
          <p:nvPr/>
        </p:nvCxnSpPr>
        <p:spPr>
          <a:xfrm flipV="1">
            <a:off x="6989771" y="3625062"/>
            <a:ext cx="1142500" cy="714403"/>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79" name="Straight Arrow Connector 1078">
            <a:extLst>
              <a:ext uri="{FF2B5EF4-FFF2-40B4-BE49-F238E27FC236}">
                <a16:creationId xmlns:a16="http://schemas.microsoft.com/office/drawing/2014/main" id="{5F594CFB-2FBC-4E8D-5A0B-BDB1ECE2F675}"/>
              </a:ext>
            </a:extLst>
          </p:cNvPr>
          <p:cNvCxnSpPr>
            <a:cxnSpLocks/>
          </p:cNvCxnSpPr>
          <p:nvPr/>
        </p:nvCxnSpPr>
        <p:spPr>
          <a:xfrm>
            <a:off x="6926414" y="2264085"/>
            <a:ext cx="1082220" cy="1910993"/>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80" name="Straight Arrow Connector 1079">
            <a:extLst>
              <a:ext uri="{FF2B5EF4-FFF2-40B4-BE49-F238E27FC236}">
                <a16:creationId xmlns:a16="http://schemas.microsoft.com/office/drawing/2014/main" id="{9F075BAF-78BC-4D5C-6229-C9E7C939D12B}"/>
              </a:ext>
            </a:extLst>
          </p:cNvPr>
          <p:cNvCxnSpPr>
            <a:cxnSpLocks/>
            <a:stCxn id="1060" idx="6"/>
          </p:cNvCxnSpPr>
          <p:nvPr/>
        </p:nvCxnSpPr>
        <p:spPr>
          <a:xfrm flipV="1">
            <a:off x="8912760" y="3831298"/>
            <a:ext cx="909260" cy="514206"/>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81" name="Straight Arrow Connector 1080">
            <a:extLst>
              <a:ext uri="{FF2B5EF4-FFF2-40B4-BE49-F238E27FC236}">
                <a16:creationId xmlns:a16="http://schemas.microsoft.com/office/drawing/2014/main" id="{EC869D79-7868-27F0-DA97-5D819658A0CF}"/>
              </a:ext>
            </a:extLst>
          </p:cNvPr>
          <p:cNvCxnSpPr>
            <a:cxnSpLocks/>
            <a:stCxn id="1061" idx="6"/>
          </p:cNvCxnSpPr>
          <p:nvPr/>
        </p:nvCxnSpPr>
        <p:spPr>
          <a:xfrm>
            <a:off x="8912760" y="3301773"/>
            <a:ext cx="909260" cy="529525"/>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82" name="Straight Arrow Connector 1081">
            <a:extLst>
              <a:ext uri="{FF2B5EF4-FFF2-40B4-BE49-F238E27FC236}">
                <a16:creationId xmlns:a16="http://schemas.microsoft.com/office/drawing/2014/main" id="{2625C96E-AF3E-A72B-A91C-0A885020A3FD}"/>
              </a:ext>
            </a:extLst>
          </p:cNvPr>
          <p:cNvCxnSpPr>
            <a:cxnSpLocks/>
            <a:stCxn id="1052" idx="6"/>
          </p:cNvCxnSpPr>
          <p:nvPr/>
        </p:nvCxnSpPr>
        <p:spPr>
          <a:xfrm>
            <a:off x="4541101" y="3733290"/>
            <a:ext cx="1668181" cy="282886"/>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83" name="Straight Arrow Connector 1082">
            <a:extLst>
              <a:ext uri="{FF2B5EF4-FFF2-40B4-BE49-F238E27FC236}">
                <a16:creationId xmlns:a16="http://schemas.microsoft.com/office/drawing/2014/main" id="{85287981-8D13-7C3A-DE68-669E241F02FF}"/>
              </a:ext>
            </a:extLst>
          </p:cNvPr>
          <p:cNvCxnSpPr>
            <a:cxnSpLocks/>
            <a:stCxn id="1053" idx="6"/>
          </p:cNvCxnSpPr>
          <p:nvPr/>
        </p:nvCxnSpPr>
        <p:spPr>
          <a:xfrm flipV="1">
            <a:off x="4541101" y="2587374"/>
            <a:ext cx="1604824" cy="2186222"/>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sp>
        <p:nvSpPr>
          <p:cNvPr id="1084" name="TextBox 1083">
            <a:extLst>
              <a:ext uri="{FF2B5EF4-FFF2-40B4-BE49-F238E27FC236}">
                <a16:creationId xmlns:a16="http://schemas.microsoft.com/office/drawing/2014/main" id="{A4FE2654-5A02-0068-B007-D48BD73B0F1F}"/>
              </a:ext>
            </a:extLst>
          </p:cNvPr>
          <p:cNvSpPr txBox="1"/>
          <p:nvPr/>
        </p:nvSpPr>
        <p:spPr>
          <a:xfrm>
            <a:off x="3735889" y="1842324"/>
            <a:ext cx="696024" cy="369332"/>
          </a:xfrm>
          <a:prstGeom prst="rect">
            <a:avLst/>
          </a:prstGeom>
          <a:noFill/>
        </p:spPr>
        <p:txBody>
          <a:bodyPr wrap="none" rtlCol="0">
            <a:spAutoFit/>
          </a:bodyPr>
          <a:lstStyle/>
          <a:p>
            <a:r>
              <a:rPr lang="en-US" b="1" dirty="0"/>
              <a:t>Input</a:t>
            </a:r>
          </a:p>
        </p:txBody>
      </p:sp>
      <p:sp>
        <p:nvSpPr>
          <p:cNvPr id="1085" name="TextBox 1084">
            <a:extLst>
              <a:ext uri="{FF2B5EF4-FFF2-40B4-BE49-F238E27FC236}">
                <a16:creationId xmlns:a16="http://schemas.microsoft.com/office/drawing/2014/main" id="{386A6C8A-944F-3EC4-AF94-9F7159E2EE4F}"/>
              </a:ext>
            </a:extLst>
          </p:cNvPr>
          <p:cNvSpPr txBox="1"/>
          <p:nvPr/>
        </p:nvSpPr>
        <p:spPr>
          <a:xfrm>
            <a:off x="6012014" y="1410080"/>
            <a:ext cx="872355" cy="369332"/>
          </a:xfrm>
          <a:prstGeom prst="rect">
            <a:avLst/>
          </a:prstGeom>
          <a:noFill/>
        </p:spPr>
        <p:txBody>
          <a:bodyPr wrap="none" rtlCol="0">
            <a:spAutoFit/>
          </a:bodyPr>
          <a:lstStyle/>
          <a:p>
            <a:r>
              <a:rPr lang="en-US" b="1" dirty="0"/>
              <a:t>Hidden</a:t>
            </a:r>
          </a:p>
        </p:txBody>
      </p:sp>
      <p:sp>
        <p:nvSpPr>
          <p:cNvPr id="1086" name="TextBox 1085">
            <a:extLst>
              <a:ext uri="{FF2B5EF4-FFF2-40B4-BE49-F238E27FC236}">
                <a16:creationId xmlns:a16="http://schemas.microsoft.com/office/drawing/2014/main" id="{A82A398E-432B-12DE-C9CC-87577BE5B4A1}"/>
              </a:ext>
            </a:extLst>
          </p:cNvPr>
          <p:cNvSpPr txBox="1"/>
          <p:nvPr/>
        </p:nvSpPr>
        <p:spPr>
          <a:xfrm>
            <a:off x="8030458" y="2475241"/>
            <a:ext cx="870751" cy="369332"/>
          </a:xfrm>
          <a:prstGeom prst="rect">
            <a:avLst/>
          </a:prstGeom>
          <a:noFill/>
        </p:spPr>
        <p:txBody>
          <a:bodyPr wrap="none" rtlCol="0">
            <a:spAutoFit/>
          </a:bodyPr>
          <a:lstStyle/>
          <a:p>
            <a:r>
              <a:rPr lang="en-US" b="1" dirty="0"/>
              <a:t>Output</a:t>
            </a:r>
          </a:p>
        </p:txBody>
      </p:sp>
      <p:pic>
        <p:nvPicPr>
          <p:cNvPr id="1087" name="Picture 1086">
            <a:extLst>
              <a:ext uri="{FF2B5EF4-FFF2-40B4-BE49-F238E27FC236}">
                <a16:creationId xmlns:a16="http://schemas.microsoft.com/office/drawing/2014/main" id="{EC9B36EF-717F-0122-22FA-B49A5872E16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8327" y="3918676"/>
            <a:ext cx="2057742" cy="1373229"/>
          </a:xfrm>
          <a:prstGeom prst="rect">
            <a:avLst/>
          </a:prstGeom>
        </p:spPr>
      </p:pic>
      <p:sp>
        <p:nvSpPr>
          <p:cNvPr id="1088" name="Left Brace 1087">
            <a:extLst>
              <a:ext uri="{FF2B5EF4-FFF2-40B4-BE49-F238E27FC236}">
                <a16:creationId xmlns:a16="http://schemas.microsoft.com/office/drawing/2014/main" id="{DAD2BD01-336A-BD71-5589-79443D6D32EB}"/>
              </a:ext>
            </a:extLst>
          </p:cNvPr>
          <p:cNvSpPr/>
          <p:nvPr/>
        </p:nvSpPr>
        <p:spPr>
          <a:xfrm>
            <a:off x="2974534" y="2467960"/>
            <a:ext cx="640615" cy="2619344"/>
          </a:xfrm>
          <a:prstGeom prst="leftBrace">
            <a:avLst/>
          </a:prstGeom>
          <a:ln w="317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089" name="Straight Arrow Connector 1088">
            <a:extLst>
              <a:ext uri="{FF2B5EF4-FFF2-40B4-BE49-F238E27FC236}">
                <a16:creationId xmlns:a16="http://schemas.microsoft.com/office/drawing/2014/main" id="{C0F872B2-B0A2-5A26-A915-A52EE86D3864}"/>
              </a:ext>
            </a:extLst>
          </p:cNvPr>
          <p:cNvCxnSpPr>
            <a:cxnSpLocks/>
            <a:stCxn id="1048" idx="3"/>
          </p:cNvCxnSpPr>
          <p:nvPr/>
        </p:nvCxnSpPr>
        <p:spPr>
          <a:xfrm>
            <a:off x="2344830" y="2953405"/>
            <a:ext cx="9041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0" name="Rectangle 1089">
            <a:extLst>
              <a:ext uri="{FF2B5EF4-FFF2-40B4-BE49-F238E27FC236}">
                <a16:creationId xmlns:a16="http://schemas.microsoft.com/office/drawing/2014/main" id="{CBF022C3-7B28-7D01-47CD-3438D2163A0E}"/>
              </a:ext>
            </a:extLst>
          </p:cNvPr>
          <p:cNvSpPr/>
          <p:nvPr/>
        </p:nvSpPr>
        <p:spPr>
          <a:xfrm>
            <a:off x="9653029" y="3369633"/>
            <a:ext cx="1802673" cy="1107996"/>
          </a:xfrm>
          <a:prstGeom prst="rect">
            <a:avLst/>
          </a:prstGeom>
          <a:noFill/>
        </p:spPr>
        <p:txBody>
          <a:bodyPr wrap="none" lIns="91440" tIns="45720" rIns="91440" bIns="45720">
            <a:spAutoFit/>
          </a:bodyPr>
          <a:lstStyle/>
          <a:p>
            <a:pPr algn="ctr"/>
            <a:r>
              <a:rPr lang="en-US" sz="5400" b="0" cap="none" spc="0" dirty="0">
                <a:ln w="0"/>
                <a:solidFill>
                  <a:srgbClr val="00B050"/>
                </a:solidFill>
                <a:effectLst>
                  <a:outerShdw blurRad="38100" dist="19050" dir="2700000" algn="tl" rotWithShape="0">
                    <a:schemeClr val="dk1">
                      <a:alpha val="40000"/>
                    </a:schemeClr>
                  </a:outerShdw>
                </a:effectLst>
              </a:rPr>
              <a:t>ECM</a:t>
            </a:r>
          </a:p>
          <a:p>
            <a:pPr algn="ctr"/>
            <a:r>
              <a:rPr lang="en-US" sz="1200" dirty="0">
                <a:ln w="0"/>
                <a:solidFill>
                  <a:srgbClr val="00B050"/>
                </a:solidFill>
                <a:effectLst>
                  <a:outerShdw blurRad="38100" dist="19050" dir="2700000" algn="tl" rotWithShape="0">
                    <a:schemeClr val="dk1">
                      <a:alpha val="40000"/>
                    </a:schemeClr>
                  </a:outerShdw>
                </a:effectLst>
              </a:rPr>
              <a:t>Prediction of False Targets</a:t>
            </a:r>
            <a:endParaRPr lang="en-US" sz="1200" b="0" cap="none" spc="0" dirty="0">
              <a:ln w="0"/>
              <a:solidFill>
                <a:srgbClr val="00B050"/>
              </a:solidFill>
              <a:effectLst>
                <a:outerShdw blurRad="38100" dist="19050" dir="2700000" algn="tl" rotWithShape="0">
                  <a:schemeClr val="dk1">
                    <a:alpha val="40000"/>
                  </a:schemeClr>
                </a:outerShdw>
              </a:effectLst>
            </a:endParaRPr>
          </a:p>
        </p:txBody>
      </p:sp>
      <p:pic>
        <p:nvPicPr>
          <p:cNvPr id="1091" name="Recorded Sound">
            <a:hlinkClick r:id="" action="ppaction://media"/>
            <a:extLst>
              <a:ext uri="{FF2B5EF4-FFF2-40B4-BE49-F238E27FC236}">
                <a16:creationId xmlns:a16="http://schemas.microsoft.com/office/drawing/2014/main" id="{DB32748B-0F21-1A79-2AF0-03D3D46FBDF8}"/>
              </a:ext>
            </a:extLst>
          </p:cNvPr>
          <p:cNvPicPr>
            <a:picLocks noChangeAspect="1"/>
          </p:cNvPicPr>
          <p:nvPr>
            <a:audioFile r:link="rId1"/>
            <p:extLst>
              <p:ext uri="{DAA4B4D4-6D71-4841-9C94-3DE7FCFB9230}">
                <p14:media xmlns:p14="http://schemas.microsoft.com/office/powerpoint/2010/main" r:embed="rId2">
                  <p14:trim st="1460" end="2118.4467"/>
                  <p14:bmkLst>
                    <p14:bmk name="Bookmark 1" time="1610.0412"/>
                  </p14:bmkLst>
                </p14:media>
              </p:ext>
            </p:extLst>
          </p:nvPr>
        </p:nvPicPr>
        <p:blipFill>
          <a:blip r:embed="rId10"/>
          <a:stretch>
            <a:fillRect/>
          </a:stretch>
        </p:blipFill>
        <p:spPr>
          <a:xfrm>
            <a:off x="9046503" y="1653793"/>
            <a:ext cx="100128" cy="100128"/>
          </a:xfrm>
          <a:prstGeom prst="rect">
            <a:avLst/>
          </a:prstGeom>
        </p:spPr>
      </p:pic>
      <p:grpSp>
        <p:nvGrpSpPr>
          <p:cNvPr id="1092" name="Group 1091">
            <a:extLst>
              <a:ext uri="{FF2B5EF4-FFF2-40B4-BE49-F238E27FC236}">
                <a16:creationId xmlns:a16="http://schemas.microsoft.com/office/drawing/2014/main" id="{AFE079DE-9C25-31D2-693A-882F38CA949B}"/>
              </a:ext>
            </a:extLst>
          </p:cNvPr>
          <p:cNvGrpSpPr/>
          <p:nvPr/>
        </p:nvGrpSpPr>
        <p:grpSpPr>
          <a:xfrm>
            <a:off x="4003200" y="5295796"/>
            <a:ext cx="2041841" cy="901567"/>
            <a:chOff x="4039776" y="5344561"/>
            <a:chExt cx="2041841" cy="901567"/>
          </a:xfrm>
        </p:grpSpPr>
        <mc:AlternateContent xmlns:mc="http://schemas.openxmlformats.org/markup-compatibility/2006" xmlns:a14="http://schemas.microsoft.com/office/drawing/2010/main">
          <mc:Choice Requires="a14">
            <p:sp>
              <p:nvSpPr>
                <p:cNvPr id="1093" name="TextBox 1092">
                  <a:extLst>
                    <a:ext uri="{FF2B5EF4-FFF2-40B4-BE49-F238E27FC236}">
                      <a16:creationId xmlns:a16="http://schemas.microsoft.com/office/drawing/2014/main" id="{37AD0D05-690E-6BD9-586A-F9D3539ED8C5}"/>
                    </a:ext>
                  </a:extLst>
                </p:cNvPr>
                <p:cNvSpPr txBox="1"/>
                <p:nvPr/>
              </p:nvSpPr>
              <p:spPr>
                <a:xfrm>
                  <a:off x="4253815" y="5565621"/>
                  <a:ext cx="1650452" cy="6805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𝑦</m:t>
                        </m:r>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r>
                              <a:rPr lang="en-US" sz="1400" b="0" i="1" smtClean="0">
                                <a:latin typeface="Cambria Math" panose="02040503050406030204" pitchFamily="18" charset="0"/>
                              </a:rPr>
                              <m:t>𝑏</m:t>
                            </m:r>
                          </m:e>
                        </m:nary>
                      </m:oMath>
                    </m:oMathPara>
                  </a14:m>
                  <a:endParaRPr lang="en-US" sz="1400" dirty="0"/>
                </a:p>
              </p:txBody>
            </p:sp>
          </mc:Choice>
          <mc:Fallback xmlns="">
            <p:sp>
              <p:nvSpPr>
                <p:cNvPr id="14" name="TextBox 13">
                  <a:extLst>
                    <a:ext uri="{FF2B5EF4-FFF2-40B4-BE49-F238E27FC236}">
                      <a16:creationId xmlns:a16="http://schemas.microsoft.com/office/drawing/2014/main" id="{1C82CF69-CAA0-6F60-3CA4-708E65F2E4FE}"/>
                    </a:ext>
                  </a:extLst>
                </p:cNvPr>
                <p:cNvSpPr txBox="1">
                  <a:spLocks noRot="1" noChangeAspect="1" noMove="1" noResize="1" noEditPoints="1" noAdjustHandles="1" noChangeArrowheads="1" noChangeShapeType="1" noTextEdit="1"/>
                </p:cNvSpPr>
                <p:nvPr/>
              </p:nvSpPr>
              <p:spPr>
                <a:xfrm>
                  <a:off x="4253815" y="5565621"/>
                  <a:ext cx="1650452" cy="680507"/>
                </a:xfrm>
                <a:prstGeom prst="rect">
                  <a:avLst/>
                </a:prstGeom>
                <a:blipFill>
                  <a:blip r:embed="rId11"/>
                  <a:stretch>
                    <a:fillRect/>
                  </a:stretch>
                </a:blipFill>
              </p:spPr>
              <p:txBody>
                <a:bodyPr/>
                <a:lstStyle/>
                <a:p>
                  <a:r>
                    <a:rPr lang="en-US">
                      <a:noFill/>
                    </a:rPr>
                    <a:t> </a:t>
                  </a:r>
                </a:p>
              </p:txBody>
            </p:sp>
          </mc:Fallback>
        </mc:AlternateContent>
        <p:sp>
          <p:nvSpPr>
            <p:cNvPr id="1094" name="TextBox 1093">
              <a:extLst>
                <a:ext uri="{FF2B5EF4-FFF2-40B4-BE49-F238E27FC236}">
                  <a16:creationId xmlns:a16="http://schemas.microsoft.com/office/drawing/2014/main" id="{FB70FC33-BD8B-93D5-6A1F-0D5A944CC336}"/>
                </a:ext>
              </a:extLst>
            </p:cNvPr>
            <p:cNvSpPr txBox="1"/>
            <p:nvPr/>
          </p:nvSpPr>
          <p:spPr>
            <a:xfrm>
              <a:off x="4039776" y="5344561"/>
              <a:ext cx="2041841" cy="369332"/>
            </a:xfrm>
            <a:prstGeom prst="rect">
              <a:avLst/>
            </a:prstGeom>
            <a:noFill/>
          </p:spPr>
          <p:txBody>
            <a:bodyPr wrap="none" rtlCol="0">
              <a:spAutoFit/>
            </a:bodyPr>
            <a:lstStyle/>
            <a:p>
              <a:r>
                <a:rPr lang="en-US" b="1" dirty="0"/>
                <a:t>Activation Function</a:t>
              </a:r>
            </a:p>
          </p:txBody>
        </p:sp>
      </p:grpSp>
      <p:grpSp>
        <p:nvGrpSpPr>
          <p:cNvPr id="1095" name="Group 1094">
            <a:extLst>
              <a:ext uri="{FF2B5EF4-FFF2-40B4-BE49-F238E27FC236}">
                <a16:creationId xmlns:a16="http://schemas.microsoft.com/office/drawing/2014/main" id="{C58BBF56-371B-FCD2-9A3E-20216E69A55F}"/>
              </a:ext>
            </a:extLst>
          </p:cNvPr>
          <p:cNvGrpSpPr/>
          <p:nvPr/>
        </p:nvGrpSpPr>
        <p:grpSpPr>
          <a:xfrm>
            <a:off x="7063185" y="5255344"/>
            <a:ext cx="1614145" cy="1328447"/>
            <a:chOff x="7258257" y="5291917"/>
            <a:chExt cx="1614145" cy="1328447"/>
          </a:xfrm>
        </p:grpSpPr>
        <p:pic>
          <p:nvPicPr>
            <p:cNvPr id="1096" name="Picture 4" descr="See the source image">
              <a:extLst>
                <a:ext uri="{FF2B5EF4-FFF2-40B4-BE49-F238E27FC236}">
                  <a16:creationId xmlns:a16="http://schemas.microsoft.com/office/drawing/2014/main" id="{87EA8F80-1321-A6B6-6786-1D887C799D9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58257" y="5493919"/>
              <a:ext cx="1552252" cy="1126445"/>
            </a:xfrm>
            <a:prstGeom prst="rect">
              <a:avLst/>
            </a:prstGeom>
            <a:noFill/>
            <a:extLst>
              <a:ext uri="{909E8E84-426E-40DD-AFC4-6F175D3DCCD1}">
                <a14:hiddenFill xmlns:a14="http://schemas.microsoft.com/office/drawing/2010/main">
                  <a:solidFill>
                    <a:srgbClr val="FFFFFF"/>
                  </a:solidFill>
                </a14:hiddenFill>
              </a:ext>
            </a:extLst>
          </p:spPr>
        </p:pic>
        <p:sp>
          <p:nvSpPr>
            <p:cNvPr id="1097" name="TextBox 1096">
              <a:extLst>
                <a:ext uri="{FF2B5EF4-FFF2-40B4-BE49-F238E27FC236}">
                  <a16:creationId xmlns:a16="http://schemas.microsoft.com/office/drawing/2014/main" id="{9C94A8DC-5706-D8C1-8127-FDD707DA78E8}"/>
                </a:ext>
              </a:extLst>
            </p:cNvPr>
            <p:cNvSpPr txBox="1"/>
            <p:nvPr/>
          </p:nvSpPr>
          <p:spPr>
            <a:xfrm>
              <a:off x="7529342" y="5291917"/>
              <a:ext cx="1343060" cy="369332"/>
            </a:xfrm>
            <a:prstGeom prst="rect">
              <a:avLst/>
            </a:prstGeom>
            <a:noFill/>
          </p:spPr>
          <p:txBody>
            <a:bodyPr wrap="none" rtlCol="0">
              <a:spAutoFit/>
            </a:bodyPr>
            <a:lstStyle/>
            <a:p>
              <a:r>
                <a:rPr lang="en-US" b="1" dirty="0"/>
                <a:t>Convolution</a:t>
              </a:r>
            </a:p>
          </p:txBody>
        </p:sp>
      </p:grpSp>
      <p:pic>
        <p:nvPicPr>
          <p:cNvPr id="1098" name="Picture 1097">
            <a:extLst>
              <a:ext uri="{FF2B5EF4-FFF2-40B4-BE49-F238E27FC236}">
                <a16:creationId xmlns:a16="http://schemas.microsoft.com/office/drawing/2014/main" id="{5798DF9C-522E-50FE-4CB9-2E25FECA6526}"/>
              </a:ext>
            </a:extLst>
          </p:cNvPr>
          <p:cNvPicPr>
            <a:picLocks noChangeAspect="1"/>
          </p:cNvPicPr>
          <p:nvPr/>
        </p:nvPicPr>
        <p:blipFill>
          <a:blip r:embed="rId13"/>
          <a:stretch>
            <a:fillRect/>
          </a:stretch>
        </p:blipFill>
        <p:spPr>
          <a:xfrm>
            <a:off x="8549509" y="5501357"/>
            <a:ext cx="3316438" cy="959353"/>
          </a:xfrm>
          <a:prstGeom prst="rect">
            <a:avLst/>
          </a:prstGeom>
        </p:spPr>
      </p:pic>
    </p:spTree>
    <p:extLst>
      <p:ext uri="{BB962C8B-B14F-4D97-AF65-F5344CB8AC3E}">
        <p14:creationId xmlns:p14="http://schemas.microsoft.com/office/powerpoint/2010/main" val="1359738660"/>
      </p:ext>
    </p:extLst>
  </p:cSld>
  <p:clrMapOvr>
    <a:masterClrMapping/>
  </p:clrMapOvr>
  <p:transition spd="slow" advTm="15000">
    <p:wip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45" fill="hold"/>
                                            <p:tgtEl>
                                              <p:spTgt spid="109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MediaBookmark" delay="0">
                        <p:tgtEl>
                          <p14:bmkTgt spid="1091" bmkName="Bookmark 1"/>
                        </p:tgtEl>
                      </p:cond>
                    </p:stCondLst>
                    <p:endSync evt="end" delay="0">
                      <p:rtn val="all"/>
                    </p:endSync>
                    <p:childTnLst>
                      <p:par>
                        <p:cTn id="8" fill="hold">
                          <p:stCondLst>
                            <p:cond delay="0"/>
                          </p:stCondLst>
                          <p:childTnLst>
                            <p:par>
                              <p:cTn id="9" fill="hold">
                                <p:stCondLst>
                                  <p:cond delay="0"/>
                                </p:stCondLst>
                                <p:childTnLst>
                                  <p:par>
                                    <p:cTn id="10" presetID="26" presetClass="emph" presetSubtype="0" fill="remove" nodeType="clickEffect">
                                      <p:stCondLst>
                                        <p:cond delay="0"/>
                                      </p:stCondLst>
                                      <p:childTnLst>
                                        <p:animEffect transition="out" filter="fade">
                                          <p:cBhvr>
                                            <p:cTn id="11" dur="1000" tmFilter="0, 0; .2, .5; .8, .5; 1, 0"/>
                                            <p:tgtEl>
                                              <p:spTgt spid="1047"/>
                                            </p:tgtEl>
                                          </p:cBhvr>
                                        </p:animEffect>
                                        <p:animScale>
                                          <p:cBhvr>
                                            <p:cTn id="12" dur="500" autoRev="1" fill="hold"/>
                                            <p:tgtEl>
                                              <p:spTgt spid="1047"/>
                                            </p:tgtEl>
                                          </p:cBhvr>
                                          <p:by x="105000" y="105000"/>
                                        </p:animScale>
                                      </p:childTnLst>
                                    </p:cTn>
                                  </p:par>
                                  <p:par>
                                    <p:cTn id="13" presetID="26" presetClass="emph" presetSubtype="0" fill="hold" nodeType="withEffect">
                                      <p:stCondLst>
                                        <p:cond delay="800"/>
                                      </p:stCondLst>
                                      <p:childTnLst>
                                        <p:animEffect transition="out" filter="fade">
                                          <p:cBhvr>
                                            <p:cTn id="14" dur="1000" tmFilter="0, 0; .2, .5; .8, .5; 1, 0"/>
                                            <p:tgtEl>
                                              <p:spTgt spid="1089"/>
                                            </p:tgtEl>
                                          </p:cBhvr>
                                        </p:animEffect>
                                        <p:animScale>
                                          <p:cBhvr>
                                            <p:cTn id="15" dur="500" autoRev="1" fill="hold"/>
                                            <p:tgtEl>
                                              <p:spTgt spid="1089"/>
                                            </p:tgtEl>
                                          </p:cBhvr>
                                          <p:by x="105000" y="105000"/>
                                        </p:animScale>
                                      </p:childTnLst>
                                    </p:cTn>
                                  </p:par>
                                  <p:par>
                                    <p:cTn id="16" presetID="26" presetClass="emph" presetSubtype="0" fill="hold" nodeType="withEffect">
                                      <p:stCondLst>
                                        <p:cond delay="1800"/>
                                      </p:stCondLst>
                                      <p:childTnLst>
                                        <p:animEffect transition="out" filter="fade">
                                          <p:cBhvr>
                                            <p:cTn id="17" dur="1000" tmFilter="0, 0; .2, .5; .8, .5; 1, 0"/>
                                            <p:tgtEl>
                                              <p:spTgt spid="1050"/>
                                            </p:tgtEl>
                                          </p:cBhvr>
                                        </p:animEffect>
                                        <p:animScale>
                                          <p:cBhvr>
                                            <p:cTn id="18" dur="500" autoRev="1" fill="hold"/>
                                            <p:tgtEl>
                                              <p:spTgt spid="1050"/>
                                            </p:tgtEl>
                                          </p:cBhvr>
                                          <p:by x="105000" y="105000"/>
                                        </p:animScale>
                                      </p:childTnLst>
                                    </p:cTn>
                                  </p:par>
                                  <p:par>
                                    <p:cTn id="19" presetID="26" presetClass="emph" presetSubtype="0" fill="hold" nodeType="withEffect">
                                      <p:stCondLst>
                                        <p:cond delay="2700"/>
                                      </p:stCondLst>
                                      <p:childTnLst>
                                        <p:animEffect transition="out" filter="fade">
                                          <p:cBhvr>
                                            <p:cTn id="20" dur="1000" tmFilter="0, 0; .2, .5; .8, .5; 1, 0"/>
                                            <p:tgtEl>
                                              <p:spTgt spid="1063"/>
                                            </p:tgtEl>
                                          </p:cBhvr>
                                        </p:animEffect>
                                        <p:animScale>
                                          <p:cBhvr>
                                            <p:cTn id="21" dur="500" autoRev="1" fill="hold"/>
                                            <p:tgtEl>
                                              <p:spTgt spid="1063"/>
                                            </p:tgtEl>
                                          </p:cBhvr>
                                          <p:by x="105000" y="105000"/>
                                        </p:animScale>
                                      </p:childTnLst>
                                    </p:cTn>
                                  </p:par>
                                  <p:par>
                                    <p:cTn id="22" presetID="26" presetClass="emph" presetSubtype="0" fill="hold" nodeType="withEffect">
                                      <p:stCondLst>
                                        <p:cond delay="2700"/>
                                      </p:stCondLst>
                                      <p:childTnLst>
                                        <p:animEffect transition="out" filter="fade">
                                          <p:cBhvr>
                                            <p:cTn id="23" dur="1000" tmFilter="0, 0; .2, .5; .8, .5; 1, 0"/>
                                            <p:tgtEl>
                                              <p:spTgt spid="1064"/>
                                            </p:tgtEl>
                                          </p:cBhvr>
                                        </p:animEffect>
                                        <p:animScale>
                                          <p:cBhvr>
                                            <p:cTn id="24" dur="500" autoRev="1" fill="hold"/>
                                            <p:tgtEl>
                                              <p:spTgt spid="1064"/>
                                            </p:tgtEl>
                                          </p:cBhvr>
                                          <p:by x="105000" y="105000"/>
                                        </p:animScale>
                                      </p:childTnLst>
                                    </p:cTn>
                                  </p:par>
                                  <p:par>
                                    <p:cTn id="25" presetID="26" presetClass="emph" presetSubtype="0" fill="hold" nodeType="withEffect">
                                      <p:stCondLst>
                                        <p:cond delay="2700"/>
                                      </p:stCondLst>
                                      <p:childTnLst>
                                        <p:animEffect transition="out" filter="fade">
                                          <p:cBhvr>
                                            <p:cTn id="26" dur="1000" tmFilter="0, 0; .2, .5; .8, .5; 1, 0"/>
                                            <p:tgtEl>
                                              <p:spTgt spid="1065"/>
                                            </p:tgtEl>
                                          </p:cBhvr>
                                        </p:animEffect>
                                        <p:animScale>
                                          <p:cBhvr>
                                            <p:cTn id="27" dur="500" autoRev="1" fill="hold"/>
                                            <p:tgtEl>
                                              <p:spTgt spid="1065"/>
                                            </p:tgtEl>
                                          </p:cBhvr>
                                          <p:by x="105000" y="105000"/>
                                        </p:animScale>
                                      </p:childTnLst>
                                    </p:cTn>
                                  </p:par>
                                  <p:par>
                                    <p:cTn id="28" presetID="26" presetClass="emph" presetSubtype="0" fill="hold" nodeType="withEffect">
                                      <p:stCondLst>
                                        <p:cond delay="2700"/>
                                      </p:stCondLst>
                                      <p:childTnLst>
                                        <p:animEffect transition="out" filter="fade">
                                          <p:cBhvr>
                                            <p:cTn id="29" dur="1000" tmFilter="0, 0; .2, .5; .8, .5; 1, 0"/>
                                            <p:tgtEl>
                                              <p:spTgt spid="1067"/>
                                            </p:tgtEl>
                                          </p:cBhvr>
                                        </p:animEffect>
                                        <p:animScale>
                                          <p:cBhvr>
                                            <p:cTn id="30" dur="500" autoRev="1" fill="hold"/>
                                            <p:tgtEl>
                                              <p:spTgt spid="1067"/>
                                            </p:tgtEl>
                                          </p:cBhvr>
                                          <p:by x="105000" y="105000"/>
                                        </p:animScale>
                                      </p:childTnLst>
                                    </p:cTn>
                                  </p:par>
                                  <p:par>
                                    <p:cTn id="31" presetID="26" presetClass="emph" presetSubtype="0" fill="hold" nodeType="withEffect">
                                      <p:stCondLst>
                                        <p:cond delay="2700"/>
                                      </p:stCondLst>
                                      <p:childTnLst>
                                        <p:animEffect transition="out" filter="fade">
                                          <p:cBhvr>
                                            <p:cTn id="32" dur="1000" tmFilter="0, 0; .2, .5; .8, .5; 1, 0"/>
                                            <p:tgtEl>
                                              <p:spTgt spid="1068"/>
                                            </p:tgtEl>
                                          </p:cBhvr>
                                        </p:animEffect>
                                        <p:animScale>
                                          <p:cBhvr>
                                            <p:cTn id="33" dur="500" autoRev="1" fill="hold"/>
                                            <p:tgtEl>
                                              <p:spTgt spid="1068"/>
                                            </p:tgtEl>
                                          </p:cBhvr>
                                          <p:by x="105000" y="105000"/>
                                        </p:animScale>
                                      </p:childTnLst>
                                    </p:cTn>
                                  </p:par>
                                  <p:par>
                                    <p:cTn id="34" presetID="26" presetClass="emph" presetSubtype="0" fill="hold" nodeType="withEffect">
                                      <p:stCondLst>
                                        <p:cond delay="2700"/>
                                      </p:stCondLst>
                                      <p:childTnLst>
                                        <p:animEffect transition="out" filter="fade">
                                          <p:cBhvr>
                                            <p:cTn id="35" dur="1000" tmFilter="0, 0; .2, .5; .8, .5; 1, 0"/>
                                            <p:tgtEl>
                                              <p:spTgt spid="1069"/>
                                            </p:tgtEl>
                                          </p:cBhvr>
                                        </p:animEffect>
                                        <p:animScale>
                                          <p:cBhvr>
                                            <p:cTn id="36" dur="500" autoRev="1" fill="hold"/>
                                            <p:tgtEl>
                                              <p:spTgt spid="1069"/>
                                            </p:tgtEl>
                                          </p:cBhvr>
                                          <p:by x="105000" y="105000"/>
                                        </p:animScale>
                                      </p:childTnLst>
                                    </p:cTn>
                                  </p:par>
                                  <p:par>
                                    <p:cTn id="37" presetID="26" presetClass="emph" presetSubtype="0" fill="hold" nodeType="withEffect">
                                      <p:stCondLst>
                                        <p:cond delay="2700"/>
                                      </p:stCondLst>
                                      <p:childTnLst>
                                        <p:animEffect transition="out" filter="fade">
                                          <p:cBhvr>
                                            <p:cTn id="38" dur="1000" tmFilter="0, 0; .2, .5; .8, .5; 1, 0"/>
                                            <p:tgtEl>
                                              <p:spTgt spid="1070"/>
                                            </p:tgtEl>
                                          </p:cBhvr>
                                        </p:animEffect>
                                        <p:animScale>
                                          <p:cBhvr>
                                            <p:cTn id="39" dur="500" autoRev="1" fill="hold"/>
                                            <p:tgtEl>
                                              <p:spTgt spid="1070"/>
                                            </p:tgtEl>
                                          </p:cBhvr>
                                          <p:by x="105000" y="105000"/>
                                        </p:animScale>
                                      </p:childTnLst>
                                    </p:cTn>
                                  </p:par>
                                  <p:par>
                                    <p:cTn id="40" presetID="26" presetClass="emph" presetSubtype="0" fill="hold" nodeType="withEffect">
                                      <p:stCondLst>
                                        <p:cond delay="2700"/>
                                      </p:stCondLst>
                                      <p:childTnLst>
                                        <p:animEffect transition="out" filter="fade">
                                          <p:cBhvr>
                                            <p:cTn id="41" dur="1000" tmFilter="0, 0; .2, .5; .8, .5; 1, 0"/>
                                            <p:tgtEl>
                                              <p:spTgt spid="1071"/>
                                            </p:tgtEl>
                                          </p:cBhvr>
                                        </p:animEffect>
                                        <p:animScale>
                                          <p:cBhvr>
                                            <p:cTn id="42" dur="500" autoRev="1" fill="hold"/>
                                            <p:tgtEl>
                                              <p:spTgt spid="1071"/>
                                            </p:tgtEl>
                                          </p:cBhvr>
                                          <p:by x="105000" y="105000"/>
                                        </p:animScale>
                                      </p:childTnLst>
                                    </p:cTn>
                                  </p:par>
                                  <p:par>
                                    <p:cTn id="43" presetID="26" presetClass="emph" presetSubtype="0" fill="hold" nodeType="withEffect">
                                      <p:stCondLst>
                                        <p:cond delay="2700"/>
                                      </p:stCondLst>
                                      <p:childTnLst>
                                        <p:animEffect transition="out" filter="fade">
                                          <p:cBhvr>
                                            <p:cTn id="44" dur="1000" tmFilter="0, 0; .2, .5; .8, .5; 1, 0"/>
                                            <p:tgtEl>
                                              <p:spTgt spid="1082"/>
                                            </p:tgtEl>
                                          </p:cBhvr>
                                        </p:animEffect>
                                        <p:animScale>
                                          <p:cBhvr>
                                            <p:cTn id="45" dur="500" autoRev="1" fill="hold"/>
                                            <p:tgtEl>
                                              <p:spTgt spid="1082"/>
                                            </p:tgtEl>
                                          </p:cBhvr>
                                          <p:by x="105000" y="105000"/>
                                        </p:animScale>
                                      </p:childTnLst>
                                    </p:cTn>
                                  </p:par>
                                  <p:par>
                                    <p:cTn id="46" presetID="26" presetClass="emph" presetSubtype="0" fill="hold" nodeType="withEffect">
                                      <p:stCondLst>
                                        <p:cond delay="2700"/>
                                      </p:stCondLst>
                                      <p:childTnLst>
                                        <p:animEffect transition="out" filter="fade">
                                          <p:cBhvr>
                                            <p:cTn id="47" dur="1000" tmFilter="0, 0; .2, .5; .8, .5; 1, 0"/>
                                            <p:tgtEl>
                                              <p:spTgt spid="1083"/>
                                            </p:tgtEl>
                                          </p:cBhvr>
                                        </p:animEffect>
                                        <p:animScale>
                                          <p:cBhvr>
                                            <p:cTn id="48" dur="500" autoRev="1" fill="hold"/>
                                            <p:tgtEl>
                                              <p:spTgt spid="1083"/>
                                            </p:tgtEl>
                                          </p:cBhvr>
                                          <p:by x="105000" y="105000"/>
                                        </p:animScale>
                                      </p:childTnLst>
                                    </p:cTn>
                                  </p:par>
                                  <p:par>
                                    <p:cTn id="49" presetID="26" presetClass="emph" presetSubtype="0" fill="hold" nodeType="withEffect">
                                      <p:stCondLst>
                                        <p:cond delay="3600"/>
                                      </p:stCondLst>
                                      <p:childTnLst>
                                        <p:animEffect transition="out" filter="fade">
                                          <p:cBhvr>
                                            <p:cTn id="50" dur="1000" tmFilter="0, 0; .2, .5; .8, .5; 1, 0"/>
                                            <p:tgtEl>
                                              <p:spTgt spid="1054"/>
                                            </p:tgtEl>
                                          </p:cBhvr>
                                        </p:animEffect>
                                        <p:animScale>
                                          <p:cBhvr>
                                            <p:cTn id="51" dur="500" autoRev="1" fill="hold"/>
                                            <p:tgtEl>
                                              <p:spTgt spid="1054"/>
                                            </p:tgtEl>
                                          </p:cBhvr>
                                          <p:by x="105000" y="105000"/>
                                        </p:animScale>
                                      </p:childTnLst>
                                    </p:cTn>
                                  </p:par>
                                  <p:par>
                                    <p:cTn id="52" presetID="26" presetClass="emph" presetSubtype="0" fill="hold" nodeType="withEffect">
                                      <p:stCondLst>
                                        <p:cond delay="3600"/>
                                      </p:stCondLst>
                                      <p:childTnLst>
                                        <p:animEffect transition="out" filter="fade">
                                          <p:cBhvr>
                                            <p:cTn id="53" dur="500" tmFilter="0, 0; .2, .5; .8, .5; 1, 0"/>
                                            <p:tgtEl>
                                              <p:spTgt spid="1092"/>
                                            </p:tgtEl>
                                          </p:cBhvr>
                                        </p:animEffect>
                                        <p:animScale>
                                          <p:cBhvr>
                                            <p:cTn id="54" dur="250" autoRev="1" fill="hold"/>
                                            <p:tgtEl>
                                              <p:spTgt spid="1092"/>
                                            </p:tgtEl>
                                          </p:cBhvr>
                                          <p:by x="105000" y="105000"/>
                                        </p:animScale>
                                      </p:childTnLst>
                                    </p:cTn>
                                  </p:par>
                                  <p:par>
                                    <p:cTn id="55" presetID="26" presetClass="emph" presetSubtype="0" fill="hold" nodeType="withEffect">
                                      <p:stCondLst>
                                        <p:cond delay="4700"/>
                                      </p:stCondLst>
                                      <p:childTnLst>
                                        <p:animEffect transition="out" filter="fade">
                                          <p:cBhvr>
                                            <p:cTn id="56" dur="1000" tmFilter="0, 0; .2, .5; .8, .5; 1, 0"/>
                                            <p:tgtEl>
                                              <p:spTgt spid="1072"/>
                                            </p:tgtEl>
                                          </p:cBhvr>
                                        </p:animEffect>
                                        <p:animScale>
                                          <p:cBhvr>
                                            <p:cTn id="57" dur="500" autoRev="1" fill="hold"/>
                                            <p:tgtEl>
                                              <p:spTgt spid="1072"/>
                                            </p:tgtEl>
                                          </p:cBhvr>
                                          <p:by x="105000" y="105000"/>
                                        </p:animScale>
                                      </p:childTnLst>
                                    </p:cTn>
                                  </p:par>
                                  <p:par>
                                    <p:cTn id="58" presetID="26" presetClass="emph" presetSubtype="0" fill="hold" nodeType="withEffect">
                                      <p:stCondLst>
                                        <p:cond delay="4700"/>
                                      </p:stCondLst>
                                      <p:childTnLst>
                                        <p:animEffect transition="out" filter="fade">
                                          <p:cBhvr>
                                            <p:cTn id="59" dur="1000" tmFilter="0, 0; .2, .5; .8, .5; 1, 0"/>
                                            <p:tgtEl>
                                              <p:spTgt spid="1073"/>
                                            </p:tgtEl>
                                          </p:cBhvr>
                                        </p:animEffect>
                                        <p:animScale>
                                          <p:cBhvr>
                                            <p:cTn id="60" dur="500" autoRev="1" fill="hold"/>
                                            <p:tgtEl>
                                              <p:spTgt spid="1073"/>
                                            </p:tgtEl>
                                          </p:cBhvr>
                                          <p:by x="105000" y="105000"/>
                                        </p:animScale>
                                      </p:childTnLst>
                                    </p:cTn>
                                  </p:par>
                                  <p:par>
                                    <p:cTn id="61" presetID="26" presetClass="emph" presetSubtype="0" fill="hold" nodeType="withEffect">
                                      <p:stCondLst>
                                        <p:cond delay="4700"/>
                                      </p:stCondLst>
                                      <p:childTnLst>
                                        <p:animEffect transition="out" filter="fade">
                                          <p:cBhvr>
                                            <p:cTn id="62" dur="1000" tmFilter="0, 0; .2, .5; .8, .5; 1, 0"/>
                                            <p:tgtEl>
                                              <p:spTgt spid="1079"/>
                                            </p:tgtEl>
                                          </p:cBhvr>
                                        </p:animEffect>
                                        <p:animScale>
                                          <p:cBhvr>
                                            <p:cTn id="63" dur="500" autoRev="1" fill="hold"/>
                                            <p:tgtEl>
                                              <p:spTgt spid="1079"/>
                                            </p:tgtEl>
                                          </p:cBhvr>
                                          <p:by x="105000" y="105000"/>
                                        </p:animScale>
                                      </p:childTnLst>
                                    </p:cTn>
                                  </p:par>
                                  <p:par>
                                    <p:cTn id="64" presetID="26" presetClass="emph" presetSubtype="0" fill="hold" nodeType="withEffect">
                                      <p:stCondLst>
                                        <p:cond delay="4700"/>
                                      </p:stCondLst>
                                      <p:childTnLst>
                                        <p:animEffect transition="out" filter="fade">
                                          <p:cBhvr>
                                            <p:cTn id="65" dur="1000" tmFilter="0, 0; .2, .5; .8, .5; 1, 0"/>
                                            <p:tgtEl>
                                              <p:spTgt spid="1074"/>
                                            </p:tgtEl>
                                          </p:cBhvr>
                                        </p:animEffect>
                                        <p:animScale>
                                          <p:cBhvr>
                                            <p:cTn id="66" dur="500" autoRev="1" fill="hold"/>
                                            <p:tgtEl>
                                              <p:spTgt spid="1074"/>
                                            </p:tgtEl>
                                          </p:cBhvr>
                                          <p:by x="105000" y="105000"/>
                                        </p:animScale>
                                      </p:childTnLst>
                                    </p:cTn>
                                  </p:par>
                                  <p:par>
                                    <p:cTn id="67" presetID="26" presetClass="emph" presetSubtype="0" fill="hold" nodeType="withEffect">
                                      <p:stCondLst>
                                        <p:cond delay="4700"/>
                                      </p:stCondLst>
                                      <p:childTnLst>
                                        <p:animEffect transition="out" filter="fade">
                                          <p:cBhvr>
                                            <p:cTn id="68" dur="1000" tmFilter="0, 0; .2, .5; .8, .5; 1, 0"/>
                                            <p:tgtEl>
                                              <p:spTgt spid="1078"/>
                                            </p:tgtEl>
                                          </p:cBhvr>
                                        </p:animEffect>
                                        <p:animScale>
                                          <p:cBhvr>
                                            <p:cTn id="69" dur="500" autoRev="1" fill="hold"/>
                                            <p:tgtEl>
                                              <p:spTgt spid="1078"/>
                                            </p:tgtEl>
                                          </p:cBhvr>
                                          <p:by x="105000" y="105000"/>
                                        </p:animScale>
                                      </p:childTnLst>
                                    </p:cTn>
                                  </p:par>
                                  <p:par>
                                    <p:cTn id="70" presetID="26" presetClass="emph" presetSubtype="0" fill="hold" nodeType="withEffect">
                                      <p:stCondLst>
                                        <p:cond delay="4700"/>
                                      </p:stCondLst>
                                      <p:childTnLst>
                                        <p:animEffect transition="out" filter="fade">
                                          <p:cBhvr>
                                            <p:cTn id="71" dur="1000" tmFilter="0, 0; .2, .5; .8, .5; 1, 0"/>
                                            <p:tgtEl>
                                              <p:spTgt spid="1076"/>
                                            </p:tgtEl>
                                          </p:cBhvr>
                                        </p:animEffect>
                                        <p:animScale>
                                          <p:cBhvr>
                                            <p:cTn id="72" dur="500" autoRev="1" fill="hold"/>
                                            <p:tgtEl>
                                              <p:spTgt spid="1076"/>
                                            </p:tgtEl>
                                          </p:cBhvr>
                                          <p:by x="105000" y="105000"/>
                                        </p:animScale>
                                      </p:childTnLst>
                                    </p:cTn>
                                  </p:par>
                                  <p:par>
                                    <p:cTn id="73" presetID="26" presetClass="emph" presetSubtype="0" fill="hold" nodeType="withEffect">
                                      <p:stCondLst>
                                        <p:cond delay="4700"/>
                                      </p:stCondLst>
                                      <p:childTnLst>
                                        <p:animEffect transition="out" filter="fade">
                                          <p:cBhvr>
                                            <p:cTn id="74" dur="1000" tmFilter="0, 0; .2, .5; .8, .5; 1, 0"/>
                                            <p:tgtEl>
                                              <p:spTgt spid="1075"/>
                                            </p:tgtEl>
                                          </p:cBhvr>
                                        </p:animEffect>
                                        <p:animScale>
                                          <p:cBhvr>
                                            <p:cTn id="75" dur="500" autoRev="1" fill="hold"/>
                                            <p:tgtEl>
                                              <p:spTgt spid="1075"/>
                                            </p:tgtEl>
                                          </p:cBhvr>
                                          <p:by x="105000" y="105000"/>
                                        </p:animScale>
                                      </p:childTnLst>
                                    </p:cTn>
                                  </p:par>
                                  <p:par>
                                    <p:cTn id="76" presetID="26" presetClass="emph" presetSubtype="0" fill="hold" nodeType="withEffect">
                                      <p:stCondLst>
                                        <p:cond delay="4700"/>
                                      </p:stCondLst>
                                      <p:childTnLst>
                                        <p:animEffect transition="out" filter="fade">
                                          <p:cBhvr>
                                            <p:cTn id="77" dur="500" tmFilter="0, 0; .2, .5; .8, .5; 1, 0"/>
                                            <p:tgtEl>
                                              <p:spTgt spid="1095"/>
                                            </p:tgtEl>
                                          </p:cBhvr>
                                        </p:animEffect>
                                        <p:animScale>
                                          <p:cBhvr>
                                            <p:cTn id="78" dur="250" autoRev="1" fill="hold"/>
                                            <p:tgtEl>
                                              <p:spTgt spid="1095"/>
                                            </p:tgtEl>
                                          </p:cBhvr>
                                          <p:by x="105000" y="105000"/>
                                        </p:animScale>
                                      </p:childTnLst>
                                    </p:cTn>
                                  </p:par>
                                  <p:par>
                                    <p:cTn id="79" presetID="26" presetClass="emph" presetSubtype="0" fill="hold" nodeType="withEffect">
                                      <p:stCondLst>
                                        <p:cond delay="5600"/>
                                      </p:stCondLst>
                                      <p:childTnLst>
                                        <p:animEffect transition="out" filter="fade">
                                          <p:cBhvr>
                                            <p:cTn id="80" dur="1000" tmFilter="0, 0; .2, .5; .8, .5; 1, 0"/>
                                            <p:tgtEl>
                                              <p:spTgt spid="1059"/>
                                            </p:tgtEl>
                                          </p:cBhvr>
                                        </p:animEffect>
                                        <p:animScale>
                                          <p:cBhvr>
                                            <p:cTn id="81" dur="500" autoRev="1" fill="hold"/>
                                            <p:tgtEl>
                                              <p:spTgt spid="1059"/>
                                            </p:tgtEl>
                                          </p:cBhvr>
                                          <p:by x="105000" y="105000"/>
                                        </p:animScale>
                                      </p:childTnLst>
                                    </p:cTn>
                                  </p:par>
                                  <p:par>
                                    <p:cTn id="82" presetID="26" presetClass="emph" presetSubtype="0" fill="hold" nodeType="withEffect">
                                      <p:stCondLst>
                                        <p:cond delay="6600"/>
                                      </p:stCondLst>
                                      <p:childTnLst>
                                        <p:animEffect transition="out" filter="fade">
                                          <p:cBhvr>
                                            <p:cTn id="83" dur="1000" tmFilter="0, 0; .2, .5; .8, .5; 1, 0"/>
                                            <p:tgtEl>
                                              <p:spTgt spid="1081"/>
                                            </p:tgtEl>
                                          </p:cBhvr>
                                        </p:animEffect>
                                        <p:animScale>
                                          <p:cBhvr>
                                            <p:cTn id="84" dur="500" autoRev="1" fill="hold"/>
                                            <p:tgtEl>
                                              <p:spTgt spid="1081"/>
                                            </p:tgtEl>
                                          </p:cBhvr>
                                          <p:by x="105000" y="105000"/>
                                        </p:animScale>
                                      </p:childTnLst>
                                    </p:cTn>
                                  </p:par>
                                  <p:par>
                                    <p:cTn id="85" presetID="26" presetClass="emph" presetSubtype="0" fill="hold" nodeType="withEffect">
                                      <p:stCondLst>
                                        <p:cond delay="6600"/>
                                      </p:stCondLst>
                                      <p:childTnLst>
                                        <p:animEffect transition="out" filter="fade">
                                          <p:cBhvr>
                                            <p:cTn id="86" dur="1000" tmFilter="0, 0; .2, .5; .8, .5; 1, 0"/>
                                            <p:tgtEl>
                                              <p:spTgt spid="1080"/>
                                            </p:tgtEl>
                                          </p:cBhvr>
                                        </p:animEffect>
                                        <p:animScale>
                                          <p:cBhvr>
                                            <p:cTn id="87" dur="500" autoRev="1" fill="hold"/>
                                            <p:tgtEl>
                                              <p:spTgt spid="1080"/>
                                            </p:tgtEl>
                                          </p:cBhvr>
                                          <p:by x="105000" y="105000"/>
                                        </p:animScale>
                                      </p:childTnLst>
                                    </p:cTn>
                                  </p:par>
                                  <p:par>
                                    <p:cTn id="88" presetID="1" presetClass="entr" presetSubtype="0" fill="hold" grpId="0" nodeType="withEffect">
                                      <p:stCondLst>
                                        <p:cond delay="7700"/>
                                      </p:stCondLst>
                                      <p:iterate type="lt">
                                        <p:tmAbs val="500"/>
                                      </p:iterate>
                                      <p:childTnLst>
                                        <p:set>
                                          <p:cBhvr>
                                            <p:cTn id="89" dur="1" fill="hold">
                                              <p:stCondLst>
                                                <p:cond delay="499"/>
                                              </p:stCondLst>
                                            </p:cTn>
                                            <p:tgtEl>
                                              <p:spTgt spid="1090"/>
                                            </p:tgtEl>
                                            <p:attrNameLst>
                                              <p:attrName>style.visibility</p:attrName>
                                            </p:attrNameLst>
                                          </p:cBhvr>
                                          <p:to>
                                            <p:strVal val="visible"/>
                                          </p:to>
                                        </p:set>
                                      </p:childTnLst>
                                    </p:cTn>
                                  </p:par>
                                </p:childTnLst>
                              </p:cTn>
                            </p:par>
                          </p:childTnLst>
                        </p:cTn>
                      </p:par>
                    </p:childTnLst>
                  </p:cTn>
                  <p:nextCondLst>
                    <p:cond evt="onMediaBookmark" delay="0">
                      <p:tgtEl>
                        <p14:bmkTgt spid="1091" bmkName="Bookmark 1"/>
                      </p:tgtEl>
                    </p:cond>
                  </p:nextCondLst>
                </p:seq>
                <p:audio>
                  <p:cMediaNode vol="80000">
                    <p:cTn id="90" repeatCount="indefinite" fill="remove" display="0">
                      <p:stCondLst>
                        <p:cond delay="indefinite"/>
                      </p:stCondLst>
                      <p:endCondLst>
                        <p:cond evt="onStopAudio" delay="0">
                          <p:tgtEl>
                            <p:sldTgt/>
                          </p:tgtEl>
                        </p:cond>
                        <p:cond evt="onNext" delay="0">
                          <p:tgtEl>
                            <p:sldTgt/>
                          </p:tgtEl>
                        </p:cond>
                      </p:endCondLst>
                    </p:cTn>
                    <p:tgtEl>
                      <p:spTgt spid="1091"/>
                    </p:tgtEl>
                  </p:cMediaNode>
                </p:audio>
              </p:childTnLst>
            </p:cTn>
          </p:par>
        </p:tnLst>
        <p:bldLst>
          <p:bldP spid="1090"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45" fill="hold"/>
                                            <p:tgtEl>
                                              <p:spTgt spid="109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0" repeatCount="indefinite" fill="remove" display="0">
                      <p:stCondLst>
                        <p:cond delay="indefinite"/>
                      </p:stCondLst>
                      <p:endCondLst>
                        <p:cond evt="onStopAudio" delay="0">
                          <p:tgtEl>
                            <p:sldTgt/>
                          </p:tgtEl>
                        </p:cond>
                        <p:cond evt="onNext" delay="0">
                          <p:tgtEl>
                            <p:sldTgt/>
                          </p:tgtEl>
                        </p:cond>
                      </p:endCondLst>
                    </p:cTn>
                    <p:tgtEl>
                      <p:spTgt spid="1091"/>
                    </p:tgtEl>
                  </p:cMediaNode>
                </p:audio>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a:t>Samples of Training Data</a:t>
            </a:r>
            <a:endParaRPr lang="en-US" sz="2800" b="1" dirty="0"/>
          </a:p>
        </p:txBody>
      </p:sp>
      <p:sp>
        <p:nvSpPr>
          <p:cNvPr id="6" name="Slide Number Placeholder 5"/>
          <p:cNvSpPr>
            <a:spLocks noGrp="1"/>
          </p:cNvSpPr>
          <p:nvPr>
            <p:ph type="sldNum" sz="quarter" idx="15"/>
          </p:nvPr>
        </p:nvSpPr>
        <p:spPr/>
        <p:txBody>
          <a:bodyPr/>
          <a:lstStyle/>
          <a:p>
            <a:fld id="{32A2F39E-E4DB-494E-AB40-38356C65078C}" type="slidenum">
              <a:rPr lang="en-US" smtClean="0"/>
              <a:pPr/>
              <a:t>7</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8FFF85F-33E6-95AB-368C-3C8D655D2C1F}"/>
              </a:ext>
            </a:extLst>
          </p:cNvPr>
          <p:cNvSpPr/>
          <p:nvPr/>
        </p:nvSpPr>
        <p:spPr>
          <a:xfrm>
            <a:off x="122222" y="1230127"/>
            <a:ext cx="11822759" cy="500874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282937F1-04DB-7366-A36D-B79DF69EB09C}"/>
              </a:ext>
            </a:extLst>
          </p:cNvPr>
          <p:cNvGrpSpPr/>
          <p:nvPr/>
        </p:nvGrpSpPr>
        <p:grpSpPr>
          <a:xfrm>
            <a:off x="1724024" y="1624547"/>
            <a:ext cx="10149025" cy="4376203"/>
            <a:chOff x="344276" y="739471"/>
            <a:chExt cx="11109350" cy="5080221"/>
          </a:xfrm>
        </p:grpSpPr>
        <p:grpSp>
          <p:nvGrpSpPr>
            <p:cNvPr id="5" name="Group 4">
              <a:extLst>
                <a:ext uri="{FF2B5EF4-FFF2-40B4-BE49-F238E27FC236}">
                  <a16:creationId xmlns:a16="http://schemas.microsoft.com/office/drawing/2014/main" id="{C6BA7BEC-C59E-5D29-65EC-944041812968}"/>
                </a:ext>
              </a:extLst>
            </p:cNvPr>
            <p:cNvGrpSpPr/>
            <p:nvPr/>
          </p:nvGrpSpPr>
          <p:grpSpPr>
            <a:xfrm>
              <a:off x="369930" y="739471"/>
              <a:ext cx="11083696" cy="2015092"/>
              <a:chOff x="556012" y="1343108"/>
              <a:chExt cx="11086531" cy="2225708"/>
            </a:xfrm>
          </p:grpSpPr>
          <p:grpSp>
            <p:nvGrpSpPr>
              <p:cNvPr id="1128" name="Group 1127">
                <a:extLst>
                  <a:ext uri="{FF2B5EF4-FFF2-40B4-BE49-F238E27FC236}">
                    <a16:creationId xmlns:a16="http://schemas.microsoft.com/office/drawing/2014/main" id="{5E96C50A-1EAD-BF2A-8389-3ED22812192C}"/>
                  </a:ext>
                </a:extLst>
              </p:cNvPr>
              <p:cNvGrpSpPr/>
              <p:nvPr/>
            </p:nvGrpSpPr>
            <p:grpSpPr>
              <a:xfrm>
                <a:off x="559242" y="1343108"/>
                <a:ext cx="11073516" cy="609600"/>
                <a:chOff x="559242" y="3124200"/>
                <a:chExt cx="11073516" cy="609600"/>
              </a:xfrm>
            </p:grpSpPr>
            <p:pic>
              <p:nvPicPr>
                <p:cNvPr id="1192" name="Picture 1191" descr="A picture containing text&#10;&#10;Description automatically generated">
                  <a:extLst>
                    <a:ext uri="{FF2B5EF4-FFF2-40B4-BE49-F238E27FC236}">
                      <a16:creationId xmlns:a16="http://schemas.microsoft.com/office/drawing/2014/main" id="{32408119-1A40-9689-4D86-BB2C6C4364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974" y="3124200"/>
                  <a:ext cx="609600" cy="609600"/>
                </a:xfrm>
                <a:prstGeom prst="rect">
                  <a:avLst/>
                </a:prstGeom>
              </p:spPr>
            </p:pic>
            <p:pic>
              <p:nvPicPr>
                <p:cNvPr id="1193" name="Picture 1192" descr="A picture containing diagram&#10;&#10;Description automatically generated">
                  <a:extLst>
                    <a:ext uri="{FF2B5EF4-FFF2-40B4-BE49-F238E27FC236}">
                      <a16:creationId xmlns:a16="http://schemas.microsoft.com/office/drawing/2014/main" id="{AB1EB80A-2543-04D1-11D0-87EB6E4CD0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0706" y="3124200"/>
                  <a:ext cx="609600" cy="609600"/>
                </a:xfrm>
                <a:prstGeom prst="rect">
                  <a:avLst/>
                </a:prstGeom>
              </p:spPr>
            </p:pic>
            <p:pic>
              <p:nvPicPr>
                <p:cNvPr id="1194" name="Picture 1193" descr="A picture containing text&#10;&#10;Description automatically generated">
                  <a:extLst>
                    <a:ext uri="{FF2B5EF4-FFF2-40B4-BE49-F238E27FC236}">
                      <a16:creationId xmlns:a16="http://schemas.microsoft.com/office/drawing/2014/main" id="{2C2D3421-DB26-2956-2AC1-FAEEBC8579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11438" y="3124200"/>
                  <a:ext cx="609600" cy="609600"/>
                </a:xfrm>
                <a:prstGeom prst="rect">
                  <a:avLst/>
                </a:prstGeom>
              </p:spPr>
            </p:pic>
            <p:pic>
              <p:nvPicPr>
                <p:cNvPr id="1195" name="Picture 1194" descr="A picture containing text&#10;&#10;Description automatically generated">
                  <a:extLst>
                    <a:ext uri="{FF2B5EF4-FFF2-40B4-BE49-F238E27FC236}">
                      <a16:creationId xmlns:a16="http://schemas.microsoft.com/office/drawing/2014/main" id="{52FB1908-9F3B-B46C-33D3-0EBCE1C02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62170" y="3124200"/>
                  <a:ext cx="609600" cy="609600"/>
                </a:xfrm>
                <a:prstGeom prst="rect">
                  <a:avLst/>
                </a:prstGeom>
              </p:spPr>
            </p:pic>
            <p:pic>
              <p:nvPicPr>
                <p:cNvPr id="1196" name="Picture 1195" descr="A picture containing text&#10;&#10;Description automatically generated">
                  <a:extLst>
                    <a:ext uri="{FF2B5EF4-FFF2-40B4-BE49-F238E27FC236}">
                      <a16:creationId xmlns:a16="http://schemas.microsoft.com/office/drawing/2014/main" id="{5B32A9FA-37E2-0539-CCAB-D1D9D4B40E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2902" y="3124200"/>
                  <a:ext cx="609600" cy="609600"/>
                </a:xfrm>
                <a:prstGeom prst="rect">
                  <a:avLst/>
                </a:prstGeom>
              </p:spPr>
            </p:pic>
            <p:pic>
              <p:nvPicPr>
                <p:cNvPr id="1197" name="Picture 1196" descr="A picture containing text&#10;&#10;Description automatically generated">
                  <a:extLst>
                    <a:ext uri="{FF2B5EF4-FFF2-40B4-BE49-F238E27FC236}">
                      <a16:creationId xmlns:a16="http://schemas.microsoft.com/office/drawing/2014/main" id="{0E798774-D395-5589-9048-880D46E8D52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63634" y="3124200"/>
                  <a:ext cx="609600" cy="609600"/>
                </a:xfrm>
                <a:prstGeom prst="rect">
                  <a:avLst/>
                </a:prstGeom>
              </p:spPr>
            </p:pic>
            <p:pic>
              <p:nvPicPr>
                <p:cNvPr id="1198" name="Picture 1197" descr="Shape&#10;&#10;Description automatically generated">
                  <a:extLst>
                    <a:ext uri="{FF2B5EF4-FFF2-40B4-BE49-F238E27FC236}">
                      <a16:creationId xmlns:a16="http://schemas.microsoft.com/office/drawing/2014/main" id="{F0458E0A-D9DD-0629-3433-723EE16C66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14366" y="3124200"/>
                  <a:ext cx="609600" cy="609600"/>
                </a:xfrm>
                <a:prstGeom prst="rect">
                  <a:avLst/>
                </a:prstGeom>
              </p:spPr>
            </p:pic>
            <p:pic>
              <p:nvPicPr>
                <p:cNvPr id="1199" name="Picture 1198" descr="A picture containing text, outdoor object&#10;&#10;Description automatically generated">
                  <a:extLst>
                    <a:ext uri="{FF2B5EF4-FFF2-40B4-BE49-F238E27FC236}">
                      <a16:creationId xmlns:a16="http://schemas.microsoft.com/office/drawing/2014/main" id="{B609C5D2-8B0D-1D8C-0F22-F1EA78E066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65098" y="3124200"/>
                  <a:ext cx="609600" cy="609600"/>
                </a:xfrm>
                <a:prstGeom prst="rect">
                  <a:avLst/>
                </a:prstGeom>
              </p:spPr>
            </p:pic>
            <p:pic>
              <p:nvPicPr>
                <p:cNvPr id="1200" name="Picture 1199" descr="A picture containing text&#10;&#10;Description automatically generated">
                  <a:extLst>
                    <a:ext uri="{FF2B5EF4-FFF2-40B4-BE49-F238E27FC236}">
                      <a16:creationId xmlns:a16="http://schemas.microsoft.com/office/drawing/2014/main" id="{28CC0798-309B-294D-8A1A-5B28889013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15830" y="3124200"/>
                  <a:ext cx="609600" cy="609600"/>
                </a:xfrm>
                <a:prstGeom prst="rect">
                  <a:avLst/>
                </a:prstGeom>
              </p:spPr>
            </p:pic>
            <p:pic>
              <p:nvPicPr>
                <p:cNvPr id="1201" name="Picture 1200" descr="A picture containing text&#10;&#10;Description automatically generated">
                  <a:extLst>
                    <a:ext uri="{FF2B5EF4-FFF2-40B4-BE49-F238E27FC236}">
                      <a16:creationId xmlns:a16="http://schemas.microsoft.com/office/drawing/2014/main" id="{40060572-1FCC-0E0C-F17D-728E688F0A2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66562" y="3124200"/>
                  <a:ext cx="609600" cy="609600"/>
                </a:xfrm>
                <a:prstGeom prst="rect">
                  <a:avLst/>
                </a:prstGeom>
              </p:spPr>
            </p:pic>
            <p:pic>
              <p:nvPicPr>
                <p:cNvPr id="1202" name="Picture 1201">
                  <a:extLst>
                    <a:ext uri="{FF2B5EF4-FFF2-40B4-BE49-F238E27FC236}">
                      <a16:creationId xmlns:a16="http://schemas.microsoft.com/office/drawing/2014/main" id="{EE16B3E6-0ED4-C3CF-BA66-AF48984DA3F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17294" y="3124200"/>
                  <a:ext cx="609600" cy="609600"/>
                </a:xfrm>
                <a:prstGeom prst="rect">
                  <a:avLst/>
                </a:prstGeom>
              </p:spPr>
            </p:pic>
            <p:pic>
              <p:nvPicPr>
                <p:cNvPr id="1203" name="Picture 1202" descr="A picture containing text&#10;&#10;Description automatically generated">
                  <a:extLst>
                    <a:ext uri="{FF2B5EF4-FFF2-40B4-BE49-F238E27FC236}">
                      <a16:creationId xmlns:a16="http://schemas.microsoft.com/office/drawing/2014/main" id="{6551DCF1-D1E8-C6E8-C5DB-30DC518B181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68026" y="3124200"/>
                  <a:ext cx="609600" cy="609600"/>
                </a:xfrm>
                <a:prstGeom prst="rect">
                  <a:avLst/>
                </a:prstGeom>
              </p:spPr>
            </p:pic>
            <p:pic>
              <p:nvPicPr>
                <p:cNvPr id="1204" name="Picture 1203" descr="A picture containing text&#10;&#10;Description automatically generated">
                  <a:extLst>
                    <a:ext uri="{FF2B5EF4-FFF2-40B4-BE49-F238E27FC236}">
                      <a16:creationId xmlns:a16="http://schemas.microsoft.com/office/drawing/2014/main" id="{2331B718-2545-3989-C2DF-02A4475C1EE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18758" y="3124200"/>
                  <a:ext cx="609600" cy="609600"/>
                </a:xfrm>
                <a:prstGeom prst="rect">
                  <a:avLst/>
                </a:prstGeom>
              </p:spPr>
            </p:pic>
            <p:pic>
              <p:nvPicPr>
                <p:cNvPr id="1205" name="Picture 1204" descr="Shape&#10;&#10;Description automatically generated with medium confidence">
                  <a:extLst>
                    <a:ext uri="{FF2B5EF4-FFF2-40B4-BE49-F238E27FC236}">
                      <a16:creationId xmlns:a16="http://schemas.microsoft.com/office/drawing/2014/main" id="{4FFF5820-D739-1636-5F52-0C20B62C95F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269490" y="3124200"/>
                  <a:ext cx="609600" cy="609600"/>
                </a:xfrm>
                <a:prstGeom prst="rect">
                  <a:avLst/>
                </a:prstGeom>
              </p:spPr>
            </p:pic>
            <p:pic>
              <p:nvPicPr>
                <p:cNvPr id="1206" name="Picture 1205" descr="A picture containing text&#10;&#10;Description automatically generated">
                  <a:extLst>
                    <a:ext uri="{FF2B5EF4-FFF2-40B4-BE49-F238E27FC236}">
                      <a16:creationId xmlns:a16="http://schemas.microsoft.com/office/drawing/2014/main" id="{6414A09B-2157-CDC2-3B51-E49D7CC8876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820222" y="3124200"/>
                  <a:ext cx="609600" cy="609600"/>
                </a:xfrm>
                <a:prstGeom prst="rect">
                  <a:avLst/>
                </a:prstGeom>
              </p:spPr>
            </p:pic>
            <p:pic>
              <p:nvPicPr>
                <p:cNvPr id="1207" name="Picture 1206" descr="A picture containing text, outdoor object&#10;&#10;Description automatically generated">
                  <a:extLst>
                    <a:ext uri="{FF2B5EF4-FFF2-40B4-BE49-F238E27FC236}">
                      <a16:creationId xmlns:a16="http://schemas.microsoft.com/office/drawing/2014/main" id="{0D297C7D-1CC4-FF3F-159E-6A9DBF3E663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370954" y="3124200"/>
                  <a:ext cx="609600" cy="609600"/>
                </a:xfrm>
                <a:prstGeom prst="rect">
                  <a:avLst/>
                </a:prstGeom>
              </p:spPr>
            </p:pic>
            <p:pic>
              <p:nvPicPr>
                <p:cNvPr id="1208" name="Picture 1207" descr="A picture containing text&#10;&#10;Description automatically generated">
                  <a:extLst>
                    <a:ext uri="{FF2B5EF4-FFF2-40B4-BE49-F238E27FC236}">
                      <a16:creationId xmlns:a16="http://schemas.microsoft.com/office/drawing/2014/main" id="{849F786C-8E76-7F39-4119-C1FAA61B50F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921686" y="3124200"/>
                  <a:ext cx="609600" cy="609600"/>
                </a:xfrm>
                <a:prstGeom prst="rect">
                  <a:avLst/>
                </a:prstGeom>
              </p:spPr>
            </p:pic>
            <p:pic>
              <p:nvPicPr>
                <p:cNvPr id="1209" name="Picture 1208" descr="A picture containing text&#10;&#10;Description automatically generated">
                  <a:extLst>
                    <a:ext uri="{FF2B5EF4-FFF2-40B4-BE49-F238E27FC236}">
                      <a16:creationId xmlns:a16="http://schemas.microsoft.com/office/drawing/2014/main" id="{72BC8E92-4A36-2477-0F7E-D416F675220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472418" y="3124200"/>
                  <a:ext cx="609600" cy="609600"/>
                </a:xfrm>
                <a:prstGeom prst="rect">
                  <a:avLst/>
                </a:prstGeom>
              </p:spPr>
            </p:pic>
            <p:pic>
              <p:nvPicPr>
                <p:cNvPr id="1210" name="Picture 1209" descr="A picture containing text&#10;&#10;Description automatically generated">
                  <a:extLst>
                    <a:ext uri="{FF2B5EF4-FFF2-40B4-BE49-F238E27FC236}">
                      <a16:creationId xmlns:a16="http://schemas.microsoft.com/office/drawing/2014/main" id="{6729B033-A2EA-2A18-D3F0-BF6F5EF0305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023158" y="3124200"/>
                  <a:ext cx="609600" cy="609600"/>
                </a:xfrm>
                <a:prstGeom prst="rect">
                  <a:avLst/>
                </a:prstGeom>
              </p:spPr>
            </p:pic>
            <p:pic>
              <p:nvPicPr>
                <p:cNvPr id="1211" name="Picture 1210" descr="A picture containing shape&#10;&#10;Description automatically generated">
                  <a:extLst>
                    <a:ext uri="{FF2B5EF4-FFF2-40B4-BE49-F238E27FC236}">
                      <a16:creationId xmlns:a16="http://schemas.microsoft.com/office/drawing/2014/main" id="{41B02B9D-28B5-B0E4-BEEC-2F8A647B5E5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9242" y="3124200"/>
                  <a:ext cx="609600" cy="609600"/>
                </a:xfrm>
                <a:prstGeom prst="rect">
                  <a:avLst/>
                </a:prstGeom>
              </p:spPr>
            </p:pic>
          </p:grpSp>
          <p:grpSp>
            <p:nvGrpSpPr>
              <p:cNvPr id="1129" name="Group 1128">
                <a:extLst>
                  <a:ext uri="{FF2B5EF4-FFF2-40B4-BE49-F238E27FC236}">
                    <a16:creationId xmlns:a16="http://schemas.microsoft.com/office/drawing/2014/main" id="{308B2E24-C941-A6BE-E55F-00B88176DFFD}"/>
                  </a:ext>
                </a:extLst>
              </p:cNvPr>
              <p:cNvGrpSpPr/>
              <p:nvPr/>
            </p:nvGrpSpPr>
            <p:grpSpPr>
              <a:xfrm>
                <a:off x="559241" y="1888865"/>
                <a:ext cx="11080073" cy="609600"/>
                <a:chOff x="523945" y="3124200"/>
                <a:chExt cx="11139084" cy="609600"/>
              </a:xfrm>
            </p:grpSpPr>
            <p:pic>
              <p:nvPicPr>
                <p:cNvPr id="1172" name="Picture 1171" descr="A picture containing text, kitchen appliance&#10;&#10;Description automatically generated">
                  <a:extLst>
                    <a:ext uri="{FF2B5EF4-FFF2-40B4-BE49-F238E27FC236}">
                      <a16:creationId xmlns:a16="http://schemas.microsoft.com/office/drawing/2014/main" id="{CFCAC0C8-5B75-0FB9-76FF-1A72400DB93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78128" y="3124200"/>
                  <a:ext cx="609600" cy="609600"/>
                </a:xfrm>
                <a:prstGeom prst="rect">
                  <a:avLst/>
                </a:prstGeom>
              </p:spPr>
            </p:pic>
            <p:pic>
              <p:nvPicPr>
                <p:cNvPr id="1173" name="Picture 1172" descr="A picture containing text, outdoor object&#10;&#10;Description automatically generated">
                  <a:extLst>
                    <a:ext uri="{FF2B5EF4-FFF2-40B4-BE49-F238E27FC236}">
                      <a16:creationId xmlns:a16="http://schemas.microsoft.com/office/drawing/2014/main" id="{FC80F7AF-1EF8-FAC9-8FD8-EC743F8247C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632311" y="3124200"/>
                  <a:ext cx="609600" cy="609600"/>
                </a:xfrm>
                <a:prstGeom prst="rect">
                  <a:avLst/>
                </a:prstGeom>
              </p:spPr>
            </p:pic>
            <p:pic>
              <p:nvPicPr>
                <p:cNvPr id="1174" name="Picture 1173" descr="A picture containing text&#10;&#10;Description automatically generated">
                  <a:extLst>
                    <a:ext uri="{FF2B5EF4-FFF2-40B4-BE49-F238E27FC236}">
                      <a16:creationId xmlns:a16="http://schemas.microsoft.com/office/drawing/2014/main" id="{255D6C81-FB3E-2AF7-8512-5856BA79C78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186494" y="3124200"/>
                  <a:ext cx="609600" cy="609600"/>
                </a:xfrm>
                <a:prstGeom prst="rect">
                  <a:avLst/>
                </a:prstGeom>
              </p:spPr>
            </p:pic>
            <p:pic>
              <p:nvPicPr>
                <p:cNvPr id="1175" name="Picture 1174" descr="A picture containing text, outdoor object&#10;&#10;Description automatically generated">
                  <a:extLst>
                    <a:ext uri="{FF2B5EF4-FFF2-40B4-BE49-F238E27FC236}">
                      <a16:creationId xmlns:a16="http://schemas.microsoft.com/office/drawing/2014/main" id="{4576C74C-1022-9733-4D1C-CA1BF21CFE1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740677" y="3124200"/>
                  <a:ext cx="609600" cy="609600"/>
                </a:xfrm>
                <a:prstGeom prst="rect">
                  <a:avLst/>
                </a:prstGeom>
              </p:spPr>
            </p:pic>
            <p:pic>
              <p:nvPicPr>
                <p:cNvPr id="1176" name="Picture 1175" descr="A picture containing text, outdoor object&#10;&#10;Description automatically generated">
                  <a:extLst>
                    <a:ext uri="{FF2B5EF4-FFF2-40B4-BE49-F238E27FC236}">
                      <a16:creationId xmlns:a16="http://schemas.microsoft.com/office/drawing/2014/main" id="{3DAD13DD-0DA8-1763-C058-0A609712A1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294860" y="3124200"/>
                  <a:ext cx="609600" cy="609600"/>
                </a:xfrm>
                <a:prstGeom prst="rect">
                  <a:avLst/>
                </a:prstGeom>
              </p:spPr>
            </p:pic>
            <p:pic>
              <p:nvPicPr>
                <p:cNvPr id="1177" name="Picture 1176" descr="A black and white photo of a person's face&#10;&#10;Description automatically generated with low confidence">
                  <a:extLst>
                    <a:ext uri="{FF2B5EF4-FFF2-40B4-BE49-F238E27FC236}">
                      <a16:creationId xmlns:a16="http://schemas.microsoft.com/office/drawing/2014/main" id="{617FF960-6100-8E17-4DA5-C427FC38012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849043" y="3124200"/>
                  <a:ext cx="609600" cy="609600"/>
                </a:xfrm>
                <a:prstGeom prst="rect">
                  <a:avLst/>
                </a:prstGeom>
              </p:spPr>
            </p:pic>
            <p:pic>
              <p:nvPicPr>
                <p:cNvPr id="1178" name="Picture 1177" descr="A picture containing text&#10;&#10;Description automatically generated">
                  <a:extLst>
                    <a:ext uri="{FF2B5EF4-FFF2-40B4-BE49-F238E27FC236}">
                      <a16:creationId xmlns:a16="http://schemas.microsoft.com/office/drawing/2014/main" id="{13302AF7-77BF-99B9-B46A-A841663655B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403226" y="3124200"/>
                  <a:ext cx="609600" cy="609600"/>
                </a:xfrm>
                <a:prstGeom prst="rect">
                  <a:avLst/>
                </a:prstGeom>
              </p:spPr>
            </p:pic>
            <p:pic>
              <p:nvPicPr>
                <p:cNvPr id="1179" name="Picture 1178" descr="A picture containing text&#10;&#10;Description automatically generated">
                  <a:extLst>
                    <a:ext uri="{FF2B5EF4-FFF2-40B4-BE49-F238E27FC236}">
                      <a16:creationId xmlns:a16="http://schemas.microsoft.com/office/drawing/2014/main" id="{98382CF1-FD8B-931C-EFED-5D4637C56A3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957409" y="3124200"/>
                  <a:ext cx="609600" cy="609600"/>
                </a:xfrm>
                <a:prstGeom prst="rect">
                  <a:avLst/>
                </a:prstGeom>
              </p:spPr>
            </p:pic>
            <p:pic>
              <p:nvPicPr>
                <p:cNvPr id="1180" name="Picture 1179" descr="A picture containing text&#10;&#10;Description automatically generated">
                  <a:extLst>
                    <a:ext uri="{FF2B5EF4-FFF2-40B4-BE49-F238E27FC236}">
                      <a16:creationId xmlns:a16="http://schemas.microsoft.com/office/drawing/2014/main" id="{843AC2AB-14DA-DDAB-D6CA-D7008DDFCA3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511592" y="3124200"/>
                  <a:ext cx="609600" cy="609600"/>
                </a:xfrm>
                <a:prstGeom prst="rect">
                  <a:avLst/>
                </a:prstGeom>
              </p:spPr>
            </p:pic>
            <p:pic>
              <p:nvPicPr>
                <p:cNvPr id="1181" name="Picture 1180">
                  <a:extLst>
                    <a:ext uri="{FF2B5EF4-FFF2-40B4-BE49-F238E27FC236}">
                      <a16:creationId xmlns:a16="http://schemas.microsoft.com/office/drawing/2014/main" id="{498EFDF0-90EC-FB89-25BE-42BA3AB5EE0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065775" y="3124200"/>
                  <a:ext cx="609600" cy="609600"/>
                </a:xfrm>
                <a:prstGeom prst="rect">
                  <a:avLst/>
                </a:prstGeom>
              </p:spPr>
            </p:pic>
            <p:pic>
              <p:nvPicPr>
                <p:cNvPr id="1182" name="Picture 1181">
                  <a:extLst>
                    <a:ext uri="{FF2B5EF4-FFF2-40B4-BE49-F238E27FC236}">
                      <a16:creationId xmlns:a16="http://schemas.microsoft.com/office/drawing/2014/main" id="{88F10086-16AE-A21D-7FA6-3E599826EC62}"/>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619958" y="3124200"/>
                  <a:ext cx="609600" cy="609600"/>
                </a:xfrm>
                <a:prstGeom prst="rect">
                  <a:avLst/>
                </a:prstGeom>
              </p:spPr>
            </p:pic>
            <p:pic>
              <p:nvPicPr>
                <p:cNvPr id="1183" name="Picture 1182" descr="A picture containing text&#10;&#10;Description automatically generated">
                  <a:extLst>
                    <a:ext uri="{FF2B5EF4-FFF2-40B4-BE49-F238E27FC236}">
                      <a16:creationId xmlns:a16="http://schemas.microsoft.com/office/drawing/2014/main" id="{4A1EDC75-CBFF-4398-DD58-B68F4466843E}"/>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174141" y="3124200"/>
                  <a:ext cx="609600" cy="609600"/>
                </a:xfrm>
                <a:prstGeom prst="rect">
                  <a:avLst/>
                </a:prstGeom>
              </p:spPr>
            </p:pic>
            <p:pic>
              <p:nvPicPr>
                <p:cNvPr id="1184" name="Picture 1183" descr="A picture containing text, outdoor object&#10;&#10;Description automatically generated">
                  <a:extLst>
                    <a:ext uri="{FF2B5EF4-FFF2-40B4-BE49-F238E27FC236}">
                      <a16:creationId xmlns:a16="http://schemas.microsoft.com/office/drawing/2014/main" id="{1BDD54E9-65C2-78FB-B692-64792E1421B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728324" y="3124200"/>
                  <a:ext cx="609600" cy="609600"/>
                </a:xfrm>
                <a:prstGeom prst="rect">
                  <a:avLst/>
                </a:prstGeom>
              </p:spPr>
            </p:pic>
            <p:pic>
              <p:nvPicPr>
                <p:cNvPr id="1185" name="Picture 1184" descr="Shape&#10;&#10;Description automatically generated with medium confidence">
                  <a:extLst>
                    <a:ext uri="{FF2B5EF4-FFF2-40B4-BE49-F238E27FC236}">
                      <a16:creationId xmlns:a16="http://schemas.microsoft.com/office/drawing/2014/main" id="{BB091FCD-6BA0-E2BC-7690-53A9067EE50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8282507" y="3124200"/>
                  <a:ext cx="609600" cy="609600"/>
                </a:xfrm>
                <a:prstGeom prst="rect">
                  <a:avLst/>
                </a:prstGeom>
              </p:spPr>
            </p:pic>
            <p:pic>
              <p:nvPicPr>
                <p:cNvPr id="1186" name="Picture 1185" descr="A picture containing text, outdoor object&#10;&#10;Description automatically generated">
                  <a:extLst>
                    <a:ext uri="{FF2B5EF4-FFF2-40B4-BE49-F238E27FC236}">
                      <a16:creationId xmlns:a16="http://schemas.microsoft.com/office/drawing/2014/main" id="{BC486CA5-0708-3076-5165-42D8DDA0D34D}"/>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836690" y="3124200"/>
                  <a:ext cx="609600" cy="609600"/>
                </a:xfrm>
                <a:prstGeom prst="rect">
                  <a:avLst/>
                </a:prstGeom>
              </p:spPr>
            </p:pic>
            <p:pic>
              <p:nvPicPr>
                <p:cNvPr id="1187" name="Picture 1186" descr="A picture containing text&#10;&#10;Description automatically generated">
                  <a:extLst>
                    <a:ext uri="{FF2B5EF4-FFF2-40B4-BE49-F238E27FC236}">
                      <a16:creationId xmlns:a16="http://schemas.microsoft.com/office/drawing/2014/main" id="{C7CDE2C4-EC94-FA5A-A0FC-4EA2B54E74CF}"/>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9390873" y="3124200"/>
                  <a:ext cx="609600" cy="609600"/>
                </a:xfrm>
                <a:prstGeom prst="rect">
                  <a:avLst/>
                </a:prstGeom>
              </p:spPr>
            </p:pic>
            <p:pic>
              <p:nvPicPr>
                <p:cNvPr id="1188" name="Picture 1187" descr="A picture containing text&#10;&#10;Description automatically generated">
                  <a:extLst>
                    <a:ext uri="{FF2B5EF4-FFF2-40B4-BE49-F238E27FC236}">
                      <a16:creationId xmlns:a16="http://schemas.microsoft.com/office/drawing/2014/main" id="{8C0EFF55-1BEA-DCFE-7137-F58EAF970442}"/>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945056" y="3124200"/>
                  <a:ext cx="609600" cy="609600"/>
                </a:xfrm>
                <a:prstGeom prst="rect">
                  <a:avLst/>
                </a:prstGeom>
              </p:spPr>
            </p:pic>
            <p:pic>
              <p:nvPicPr>
                <p:cNvPr id="1189" name="Picture 1188" descr="A picture containing text, outdoor object&#10;&#10;Description automatically generated">
                  <a:extLst>
                    <a:ext uri="{FF2B5EF4-FFF2-40B4-BE49-F238E27FC236}">
                      <a16:creationId xmlns:a16="http://schemas.microsoft.com/office/drawing/2014/main" id="{826CD630-ADCE-9224-736C-5E45E7586817}"/>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0499239" y="3124200"/>
                  <a:ext cx="609600" cy="609600"/>
                </a:xfrm>
                <a:prstGeom prst="rect">
                  <a:avLst/>
                </a:prstGeom>
              </p:spPr>
            </p:pic>
            <p:pic>
              <p:nvPicPr>
                <p:cNvPr id="1190" name="Picture 1189" descr="A picture containing text, outdoor object&#10;&#10;Description automatically generated">
                  <a:extLst>
                    <a:ext uri="{FF2B5EF4-FFF2-40B4-BE49-F238E27FC236}">
                      <a16:creationId xmlns:a16="http://schemas.microsoft.com/office/drawing/2014/main" id="{594CB612-C2A4-81F1-8921-536A95F0DD3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1053429" y="3124200"/>
                  <a:ext cx="609600" cy="609600"/>
                </a:xfrm>
                <a:prstGeom prst="rect">
                  <a:avLst/>
                </a:prstGeom>
              </p:spPr>
            </p:pic>
            <p:pic>
              <p:nvPicPr>
                <p:cNvPr id="1191" name="Picture 1190" descr="A picture containing text&#10;&#10;Description automatically generated">
                  <a:extLst>
                    <a:ext uri="{FF2B5EF4-FFF2-40B4-BE49-F238E27FC236}">
                      <a16:creationId xmlns:a16="http://schemas.microsoft.com/office/drawing/2014/main" id="{B0591E5C-CCEC-7616-B456-94DE0822B6A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23945" y="3124200"/>
                  <a:ext cx="609600" cy="609600"/>
                </a:xfrm>
                <a:prstGeom prst="rect">
                  <a:avLst/>
                </a:prstGeom>
              </p:spPr>
            </p:pic>
          </p:grpSp>
          <p:grpSp>
            <p:nvGrpSpPr>
              <p:cNvPr id="1130" name="Group 1129">
                <a:extLst>
                  <a:ext uri="{FF2B5EF4-FFF2-40B4-BE49-F238E27FC236}">
                    <a16:creationId xmlns:a16="http://schemas.microsoft.com/office/drawing/2014/main" id="{1CB63D24-C331-8C44-E916-6A44305078A8}"/>
                  </a:ext>
                </a:extLst>
              </p:cNvPr>
              <p:cNvGrpSpPr/>
              <p:nvPr/>
            </p:nvGrpSpPr>
            <p:grpSpPr>
              <a:xfrm>
                <a:off x="556012" y="2416532"/>
                <a:ext cx="11086531" cy="609600"/>
                <a:chOff x="556012" y="3124200"/>
                <a:chExt cx="11086531" cy="609600"/>
              </a:xfrm>
            </p:grpSpPr>
            <p:pic>
              <p:nvPicPr>
                <p:cNvPr id="1152" name="Picture 1151" descr="A picture containing text&#10;&#10;Description automatically generated">
                  <a:extLst>
                    <a:ext uri="{FF2B5EF4-FFF2-40B4-BE49-F238E27FC236}">
                      <a16:creationId xmlns:a16="http://schemas.microsoft.com/office/drawing/2014/main" id="{A7C2A1D1-DABA-84F8-7F25-4002402E4CE6}"/>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07429" y="3124200"/>
                  <a:ext cx="609600" cy="609600"/>
                </a:xfrm>
                <a:prstGeom prst="rect">
                  <a:avLst/>
                </a:prstGeom>
              </p:spPr>
            </p:pic>
            <p:pic>
              <p:nvPicPr>
                <p:cNvPr id="1153" name="Picture 1152" descr="A picture containing text&#10;&#10;Description automatically generated">
                  <a:extLst>
                    <a:ext uri="{FF2B5EF4-FFF2-40B4-BE49-F238E27FC236}">
                      <a16:creationId xmlns:a16="http://schemas.microsoft.com/office/drawing/2014/main" id="{1F615CBE-02A9-5925-8B35-1FCC17003E6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658846" y="3124200"/>
                  <a:ext cx="609600" cy="609600"/>
                </a:xfrm>
                <a:prstGeom prst="rect">
                  <a:avLst/>
                </a:prstGeom>
              </p:spPr>
            </p:pic>
            <p:pic>
              <p:nvPicPr>
                <p:cNvPr id="1154" name="Picture 1153" descr="A picture containing text, building material&#10;&#10;Description automatically generated">
                  <a:extLst>
                    <a:ext uri="{FF2B5EF4-FFF2-40B4-BE49-F238E27FC236}">
                      <a16:creationId xmlns:a16="http://schemas.microsoft.com/office/drawing/2014/main" id="{F8AD7FDC-25A1-AF0D-D292-5FFE02FA8F60}"/>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10263" y="3124200"/>
                  <a:ext cx="609600" cy="609600"/>
                </a:xfrm>
                <a:prstGeom prst="rect">
                  <a:avLst/>
                </a:prstGeom>
              </p:spPr>
            </p:pic>
            <p:pic>
              <p:nvPicPr>
                <p:cNvPr id="1155" name="Picture 1154" descr="A picture containing text&#10;&#10;Description automatically generated">
                  <a:extLst>
                    <a:ext uri="{FF2B5EF4-FFF2-40B4-BE49-F238E27FC236}">
                      <a16:creationId xmlns:a16="http://schemas.microsoft.com/office/drawing/2014/main" id="{D01926A5-03F6-15B9-25CE-D8279F6D548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761680" y="3124200"/>
                  <a:ext cx="609600" cy="609600"/>
                </a:xfrm>
                <a:prstGeom prst="rect">
                  <a:avLst/>
                </a:prstGeom>
              </p:spPr>
            </p:pic>
            <p:pic>
              <p:nvPicPr>
                <p:cNvPr id="1156" name="Picture 1155" descr="A picture containing text, building material&#10;&#10;Description automatically generated">
                  <a:extLst>
                    <a:ext uri="{FF2B5EF4-FFF2-40B4-BE49-F238E27FC236}">
                      <a16:creationId xmlns:a16="http://schemas.microsoft.com/office/drawing/2014/main" id="{AB6BB9C4-B6D3-CA90-5B83-8C3AE2421A66}"/>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313097" y="3124200"/>
                  <a:ext cx="609600" cy="609600"/>
                </a:xfrm>
                <a:prstGeom prst="rect">
                  <a:avLst/>
                </a:prstGeom>
              </p:spPr>
            </p:pic>
            <p:pic>
              <p:nvPicPr>
                <p:cNvPr id="1157" name="Picture 1156" descr="A picture containing text, building material&#10;&#10;Description automatically generated">
                  <a:extLst>
                    <a:ext uri="{FF2B5EF4-FFF2-40B4-BE49-F238E27FC236}">
                      <a16:creationId xmlns:a16="http://schemas.microsoft.com/office/drawing/2014/main" id="{B66D4C80-A44D-28E4-50BC-2186879FE1CF}"/>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864514" y="3124200"/>
                  <a:ext cx="609600" cy="609600"/>
                </a:xfrm>
                <a:prstGeom prst="rect">
                  <a:avLst/>
                </a:prstGeom>
              </p:spPr>
            </p:pic>
            <p:pic>
              <p:nvPicPr>
                <p:cNvPr id="1158" name="Picture 1157" descr="A picture containing text, furniture, building material&#10;&#10;Description automatically generated">
                  <a:extLst>
                    <a:ext uri="{FF2B5EF4-FFF2-40B4-BE49-F238E27FC236}">
                      <a16:creationId xmlns:a16="http://schemas.microsoft.com/office/drawing/2014/main" id="{E2C0AE4F-F3C3-446B-24F0-B7BFBCF87F4A}"/>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4415931" y="3124200"/>
                  <a:ext cx="609600" cy="609600"/>
                </a:xfrm>
                <a:prstGeom prst="rect">
                  <a:avLst/>
                </a:prstGeom>
              </p:spPr>
            </p:pic>
            <p:pic>
              <p:nvPicPr>
                <p:cNvPr id="1159" name="Picture 1158" descr="Shape&#10;&#10;Description automatically generated">
                  <a:extLst>
                    <a:ext uri="{FF2B5EF4-FFF2-40B4-BE49-F238E27FC236}">
                      <a16:creationId xmlns:a16="http://schemas.microsoft.com/office/drawing/2014/main" id="{7F5A5A58-958C-EF21-252F-0E1C6C5D5844}"/>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4967348" y="3124200"/>
                  <a:ext cx="609600" cy="609600"/>
                </a:xfrm>
                <a:prstGeom prst="rect">
                  <a:avLst/>
                </a:prstGeom>
              </p:spPr>
            </p:pic>
            <p:pic>
              <p:nvPicPr>
                <p:cNvPr id="1160" name="Picture 1159" descr="A picture containing text&#10;&#10;Description automatically generated">
                  <a:extLst>
                    <a:ext uri="{FF2B5EF4-FFF2-40B4-BE49-F238E27FC236}">
                      <a16:creationId xmlns:a16="http://schemas.microsoft.com/office/drawing/2014/main" id="{CD9BC5D1-2A50-78CE-7485-2E1CE075CA84}"/>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5518765" y="3124200"/>
                  <a:ext cx="609600" cy="609600"/>
                </a:xfrm>
                <a:prstGeom prst="rect">
                  <a:avLst/>
                </a:prstGeom>
              </p:spPr>
            </p:pic>
            <p:pic>
              <p:nvPicPr>
                <p:cNvPr id="1161" name="Picture 1160" descr="A picture containing text, loudspeaker, case&#10;&#10;Description automatically generated">
                  <a:extLst>
                    <a:ext uri="{FF2B5EF4-FFF2-40B4-BE49-F238E27FC236}">
                      <a16:creationId xmlns:a16="http://schemas.microsoft.com/office/drawing/2014/main" id="{E31F816A-3810-79EB-78C5-5741F2606A00}"/>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6070182" y="3124200"/>
                  <a:ext cx="609600" cy="609600"/>
                </a:xfrm>
                <a:prstGeom prst="rect">
                  <a:avLst/>
                </a:prstGeom>
              </p:spPr>
            </p:pic>
            <p:pic>
              <p:nvPicPr>
                <p:cNvPr id="1162" name="Picture 1161" descr="A picture containing text&#10;&#10;Description automatically generated">
                  <a:extLst>
                    <a:ext uri="{FF2B5EF4-FFF2-40B4-BE49-F238E27FC236}">
                      <a16:creationId xmlns:a16="http://schemas.microsoft.com/office/drawing/2014/main" id="{353E7C58-EB61-E587-7E8E-224744F7BF8C}"/>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6621599" y="3124200"/>
                  <a:ext cx="609600" cy="609600"/>
                </a:xfrm>
                <a:prstGeom prst="rect">
                  <a:avLst/>
                </a:prstGeom>
              </p:spPr>
            </p:pic>
            <p:pic>
              <p:nvPicPr>
                <p:cNvPr id="1163" name="Picture 1162" descr="Shape&#10;&#10;Description automatically generated">
                  <a:extLst>
                    <a:ext uri="{FF2B5EF4-FFF2-40B4-BE49-F238E27FC236}">
                      <a16:creationId xmlns:a16="http://schemas.microsoft.com/office/drawing/2014/main" id="{29A6E558-FE64-C2EE-D6F3-A4403A4D79F1}"/>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7173016" y="3124200"/>
                  <a:ext cx="609600" cy="609600"/>
                </a:xfrm>
                <a:prstGeom prst="rect">
                  <a:avLst/>
                </a:prstGeom>
              </p:spPr>
            </p:pic>
            <p:pic>
              <p:nvPicPr>
                <p:cNvPr id="1164" name="Picture 1163" descr="A picture containing text&#10;&#10;Description automatically generated">
                  <a:extLst>
                    <a:ext uri="{FF2B5EF4-FFF2-40B4-BE49-F238E27FC236}">
                      <a16:creationId xmlns:a16="http://schemas.microsoft.com/office/drawing/2014/main" id="{B57E3F57-F683-9778-AB29-99D4920D9BEA}"/>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7724433" y="3124200"/>
                  <a:ext cx="609600" cy="609600"/>
                </a:xfrm>
                <a:prstGeom prst="rect">
                  <a:avLst/>
                </a:prstGeom>
              </p:spPr>
            </p:pic>
            <p:pic>
              <p:nvPicPr>
                <p:cNvPr id="1165" name="Picture 1164" descr="A picture containing text&#10;&#10;Description automatically generated">
                  <a:extLst>
                    <a:ext uri="{FF2B5EF4-FFF2-40B4-BE49-F238E27FC236}">
                      <a16:creationId xmlns:a16="http://schemas.microsoft.com/office/drawing/2014/main" id="{5D5CC50C-28B2-E548-57CB-42C00BF9736B}"/>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8275850" y="3124200"/>
                  <a:ext cx="609600" cy="609600"/>
                </a:xfrm>
                <a:prstGeom prst="rect">
                  <a:avLst/>
                </a:prstGeom>
              </p:spPr>
            </p:pic>
            <p:pic>
              <p:nvPicPr>
                <p:cNvPr id="1166" name="Picture 1165" descr="Shape&#10;&#10;Description automatically generated">
                  <a:extLst>
                    <a:ext uri="{FF2B5EF4-FFF2-40B4-BE49-F238E27FC236}">
                      <a16:creationId xmlns:a16="http://schemas.microsoft.com/office/drawing/2014/main" id="{ED3A7432-3AD0-4894-02D1-9DE900F48B43}"/>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8827267" y="3124200"/>
                  <a:ext cx="609600" cy="609600"/>
                </a:xfrm>
                <a:prstGeom prst="rect">
                  <a:avLst/>
                </a:prstGeom>
              </p:spPr>
            </p:pic>
            <p:pic>
              <p:nvPicPr>
                <p:cNvPr id="1167" name="Picture 1166" descr="A picture containing text&#10;&#10;Description automatically generated">
                  <a:extLst>
                    <a:ext uri="{FF2B5EF4-FFF2-40B4-BE49-F238E27FC236}">
                      <a16:creationId xmlns:a16="http://schemas.microsoft.com/office/drawing/2014/main" id="{89AACADB-9775-61BC-6B72-CEE5CF8C039C}"/>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9378684" y="3124200"/>
                  <a:ext cx="609600" cy="609600"/>
                </a:xfrm>
                <a:prstGeom prst="rect">
                  <a:avLst/>
                </a:prstGeom>
              </p:spPr>
            </p:pic>
            <p:pic>
              <p:nvPicPr>
                <p:cNvPr id="1168" name="Picture 1167" descr="A picture containing text, building material&#10;&#10;Description automatically generated">
                  <a:extLst>
                    <a:ext uri="{FF2B5EF4-FFF2-40B4-BE49-F238E27FC236}">
                      <a16:creationId xmlns:a16="http://schemas.microsoft.com/office/drawing/2014/main" id="{BAA898D6-9A38-9568-0E11-79E32E73D335}"/>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9930101" y="3124200"/>
                  <a:ext cx="609600" cy="609600"/>
                </a:xfrm>
                <a:prstGeom prst="rect">
                  <a:avLst/>
                </a:prstGeom>
              </p:spPr>
            </p:pic>
            <p:pic>
              <p:nvPicPr>
                <p:cNvPr id="1169" name="Picture 1168" descr="A picture containing text&#10;&#10;Description automatically generated">
                  <a:extLst>
                    <a:ext uri="{FF2B5EF4-FFF2-40B4-BE49-F238E27FC236}">
                      <a16:creationId xmlns:a16="http://schemas.microsoft.com/office/drawing/2014/main" id="{89B5D096-6491-1528-9EC5-DD3F48F8BDA6}"/>
                    </a:ext>
                  </a:extLst>
                </p:cNvPr>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10481518" y="3124200"/>
                  <a:ext cx="609600" cy="609600"/>
                </a:xfrm>
                <a:prstGeom prst="rect">
                  <a:avLst/>
                </a:prstGeom>
              </p:spPr>
            </p:pic>
            <p:pic>
              <p:nvPicPr>
                <p:cNvPr id="1170" name="Picture 1169" descr="A picture containing text&#10;&#10;Description automatically generated">
                  <a:extLst>
                    <a:ext uri="{FF2B5EF4-FFF2-40B4-BE49-F238E27FC236}">
                      <a16:creationId xmlns:a16="http://schemas.microsoft.com/office/drawing/2014/main" id="{DE63A05E-E8B3-A6FD-B2EB-82C165F839F5}"/>
                    </a:ext>
                  </a:extLst>
                </p:cNvPr>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1032943" y="3124200"/>
                  <a:ext cx="609600" cy="609600"/>
                </a:xfrm>
                <a:prstGeom prst="rect">
                  <a:avLst/>
                </a:prstGeom>
              </p:spPr>
            </p:pic>
            <p:pic>
              <p:nvPicPr>
                <p:cNvPr id="1171" name="Picture 1170" descr="A picture containing text&#10;&#10;Description automatically generated">
                  <a:extLst>
                    <a:ext uri="{FF2B5EF4-FFF2-40B4-BE49-F238E27FC236}">
                      <a16:creationId xmlns:a16="http://schemas.microsoft.com/office/drawing/2014/main" id="{C6EBB0CC-9A4B-D18E-57EE-C5709A020172}"/>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556012" y="3124200"/>
                  <a:ext cx="609600" cy="609600"/>
                </a:xfrm>
                <a:prstGeom prst="rect">
                  <a:avLst/>
                </a:prstGeom>
              </p:spPr>
            </p:pic>
          </p:grpSp>
          <p:grpSp>
            <p:nvGrpSpPr>
              <p:cNvPr id="1131" name="Group 1130">
                <a:extLst>
                  <a:ext uri="{FF2B5EF4-FFF2-40B4-BE49-F238E27FC236}">
                    <a16:creationId xmlns:a16="http://schemas.microsoft.com/office/drawing/2014/main" id="{A6978272-EFCA-AAFF-9141-107E0BCFC8A0}"/>
                  </a:ext>
                </a:extLst>
              </p:cNvPr>
              <p:cNvGrpSpPr/>
              <p:nvPr/>
            </p:nvGrpSpPr>
            <p:grpSpPr>
              <a:xfrm>
                <a:off x="556012" y="2957228"/>
                <a:ext cx="11065603" cy="611588"/>
                <a:chOff x="556012" y="3124200"/>
                <a:chExt cx="11065603" cy="611588"/>
              </a:xfrm>
            </p:grpSpPr>
            <p:pic>
              <p:nvPicPr>
                <p:cNvPr id="1132" name="Picture 1131" descr="A picture containing text&#10;&#10;Description automatically generated">
                  <a:extLst>
                    <a:ext uri="{FF2B5EF4-FFF2-40B4-BE49-F238E27FC236}">
                      <a16:creationId xmlns:a16="http://schemas.microsoft.com/office/drawing/2014/main" id="{A696C5D3-ED37-EB67-F08B-3EBEDC5CD9FA}"/>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106328" y="3124200"/>
                  <a:ext cx="609600" cy="609600"/>
                </a:xfrm>
                <a:prstGeom prst="rect">
                  <a:avLst/>
                </a:prstGeom>
              </p:spPr>
            </p:pic>
            <p:pic>
              <p:nvPicPr>
                <p:cNvPr id="1133" name="Picture 1132" descr="Shape, rectangle&#10;&#10;Description automatically generated">
                  <a:extLst>
                    <a:ext uri="{FF2B5EF4-FFF2-40B4-BE49-F238E27FC236}">
                      <a16:creationId xmlns:a16="http://schemas.microsoft.com/office/drawing/2014/main" id="{9593B559-48B8-6AFC-D438-FB59627296D0}"/>
                    </a:ext>
                  </a:extLst>
                </p:cNvPr>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656644" y="3124200"/>
                  <a:ext cx="609600" cy="609600"/>
                </a:xfrm>
                <a:prstGeom prst="rect">
                  <a:avLst/>
                </a:prstGeom>
              </p:spPr>
            </p:pic>
            <p:pic>
              <p:nvPicPr>
                <p:cNvPr id="1134" name="Picture 1133" descr="A picture containing text&#10;&#10;Description automatically generated">
                  <a:extLst>
                    <a:ext uri="{FF2B5EF4-FFF2-40B4-BE49-F238E27FC236}">
                      <a16:creationId xmlns:a16="http://schemas.microsoft.com/office/drawing/2014/main" id="{D6441DA0-BD7E-1102-95DE-22EEE4CCB401}"/>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2206960" y="3124200"/>
                  <a:ext cx="609600" cy="609600"/>
                </a:xfrm>
                <a:prstGeom prst="rect">
                  <a:avLst/>
                </a:prstGeom>
              </p:spPr>
            </p:pic>
            <p:pic>
              <p:nvPicPr>
                <p:cNvPr id="1135" name="Picture 1134" descr="Shape&#10;&#10;Description automatically generated">
                  <a:extLst>
                    <a:ext uri="{FF2B5EF4-FFF2-40B4-BE49-F238E27FC236}">
                      <a16:creationId xmlns:a16="http://schemas.microsoft.com/office/drawing/2014/main" id="{682C6F25-9C58-4D45-4F33-1CB582092794}"/>
                    </a:ext>
                  </a:extLst>
                </p:cNvPr>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2757276" y="3124200"/>
                  <a:ext cx="609600" cy="609600"/>
                </a:xfrm>
                <a:prstGeom prst="rect">
                  <a:avLst/>
                </a:prstGeom>
              </p:spPr>
            </p:pic>
            <p:pic>
              <p:nvPicPr>
                <p:cNvPr id="1136" name="Picture 1135" descr="Shape&#10;&#10;Description automatically generated">
                  <a:extLst>
                    <a:ext uri="{FF2B5EF4-FFF2-40B4-BE49-F238E27FC236}">
                      <a16:creationId xmlns:a16="http://schemas.microsoft.com/office/drawing/2014/main" id="{395D2694-5E2C-59FA-2763-DA96A726DA00}"/>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3307592" y="3124200"/>
                  <a:ext cx="609600" cy="609600"/>
                </a:xfrm>
                <a:prstGeom prst="rect">
                  <a:avLst/>
                </a:prstGeom>
              </p:spPr>
            </p:pic>
            <p:pic>
              <p:nvPicPr>
                <p:cNvPr id="1137" name="Picture 1136" descr="A picture containing text&#10;&#10;Description automatically generated">
                  <a:extLst>
                    <a:ext uri="{FF2B5EF4-FFF2-40B4-BE49-F238E27FC236}">
                      <a16:creationId xmlns:a16="http://schemas.microsoft.com/office/drawing/2014/main" id="{5738F0E3-BF8E-41CF-A3AE-7644A760FC9B}"/>
                    </a:ext>
                  </a:extLst>
                </p:cNvPr>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3857908" y="3124200"/>
                  <a:ext cx="609600" cy="609600"/>
                </a:xfrm>
                <a:prstGeom prst="rect">
                  <a:avLst/>
                </a:prstGeom>
              </p:spPr>
            </p:pic>
            <p:pic>
              <p:nvPicPr>
                <p:cNvPr id="1138" name="Picture 1137" descr="Shape&#10;&#10;Description automatically generated">
                  <a:extLst>
                    <a:ext uri="{FF2B5EF4-FFF2-40B4-BE49-F238E27FC236}">
                      <a16:creationId xmlns:a16="http://schemas.microsoft.com/office/drawing/2014/main" id="{2F961C18-4B73-4B52-1EBB-7925B58093E3}"/>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4408224" y="3124200"/>
                  <a:ext cx="609600" cy="609600"/>
                </a:xfrm>
                <a:prstGeom prst="rect">
                  <a:avLst/>
                </a:prstGeom>
              </p:spPr>
            </p:pic>
            <p:pic>
              <p:nvPicPr>
                <p:cNvPr id="1139" name="Picture 1138" descr="A picture containing shape&#10;&#10;Description automatically generated">
                  <a:extLst>
                    <a:ext uri="{FF2B5EF4-FFF2-40B4-BE49-F238E27FC236}">
                      <a16:creationId xmlns:a16="http://schemas.microsoft.com/office/drawing/2014/main" id="{6CF6A600-CC6B-D37F-8EDC-2E6AB8C8CAE3}"/>
                    </a:ext>
                  </a:extLst>
                </p:cNvPr>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4958540" y="3124200"/>
                  <a:ext cx="609600" cy="609600"/>
                </a:xfrm>
                <a:prstGeom prst="rect">
                  <a:avLst/>
                </a:prstGeom>
              </p:spPr>
            </p:pic>
            <p:pic>
              <p:nvPicPr>
                <p:cNvPr id="1140" name="Picture 1139" descr="A picture containing text, outdoor object&#10;&#10;Description automatically generated">
                  <a:extLst>
                    <a:ext uri="{FF2B5EF4-FFF2-40B4-BE49-F238E27FC236}">
                      <a16:creationId xmlns:a16="http://schemas.microsoft.com/office/drawing/2014/main" id="{1E1AF861-FFB6-8C3E-5EF9-21826379AD13}"/>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5508856" y="3124200"/>
                  <a:ext cx="609600" cy="609600"/>
                </a:xfrm>
                <a:prstGeom prst="rect">
                  <a:avLst/>
                </a:prstGeom>
              </p:spPr>
            </p:pic>
            <p:pic>
              <p:nvPicPr>
                <p:cNvPr id="1141" name="Picture 1140" descr="Shape&#10;&#10;Description automatically generated">
                  <a:extLst>
                    <a:ext uri="{FF2B5EF4-FFF2-40B4-BE49-F238E27FC236}">
                      <a16:creationId xmlns:a16="http://schemas.microsoft.com/office/drawing/2014/main" id="{79AB783F-9B75-BF2F-47D9-64A3DCD9C7EF}"/>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6059172" y="3124200"/>
                  <a:ext cx="609600" cy="609600"/>
                </a:xfrm>
                <a:prstGeom prst="rect">
                  <a:avLst/>
                </a:prstGeom>
              </p:spPr>
            </p:pic>
            <p:pic>
              <p:nvPicPr>
                <p:cNvPr id="1142" name="Picture 1141" descr="Shape&#10;&#10;Description automatically generated with medium confidence">
                  <a:extLst>
                    <a:ext uri="{FF2B5EF4-FFF2-40B4-BE49-F238E27FC236}">
                      <a16:creationId xmlns:a16="http://schemas.microsoft.com/office/drawing/2014/main" id="{B596136F-E62F-B0CB-5E49-F2915CF0ABFE}"/>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6609488" y="3124200"/>
                  <a:ext cx="609600" cy="609600"/>
                </a:xfrm>
                <a:prstGeom prst="rect">
                  <a:avLst/>
                </a:prstGeom>
              </p:spPr>
            </p:pic>
            <p:pic>
              <p:nvPicPr>
                <p:cNvPr id="1143" name="Picture 1142" descr="A picture containing text&#10;&#10;Description automatically generated">
                  <a:extLst>
                    <a:ext uri="{FF2B5EF4-FFF2-40B4-BE49-F238E27FC236}">
                      <a16:creationId xmlns:a16="http://schemas.microsoft.com/office/drawing/2014/main" id="{6FE47AE2-F1D1-88B4-310B-E078EF5891EB}"/>
                    </a:ext>
                  </a:extLst>
                </p:cNvPr>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159804" y="3124200"/>
                  <a:ext cx="609600" cy="609600"/>
                </a:xfrm>
                <a:prstGeom prst="rect">
                  <a:avLst/>
                </a:prstGeom>
              </p:spPr>
            </p:pic>
            <p:pic>
              <p:nvPicPr>
                <p:cNvPr id="1144" name="Picture 1143" descr="A picture containing text&#10;&#10;Description automatically generated">
                  <a:extLst>
                    <a:ext uri="{FF2B5EF4-FFF2-40B4-BE49-F238E27FC236}">
                      <a16:creationId xmlns:a16="http://schemas.microsoft.com/office/drawing/2014/main" id="{932C7656-BBC5-0A6F-92F9-495A7D02F5CE}"/>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7710120" y="3124200"/>
                  <a:ext cx="609600" cy="609600"/>
                </a:xfrm>
                <a:prstGeom prst="rect">
                  <a:avLst/>
                </a:prstGeom>
              </p:spPr>
            </p:pic>
            <p:pic>
              <p:nvPicPr>
                <p:cNvPr id="1145" name="Picture 1144" descr="A picture containing text, appliance&#10;&#10;Description automatically generated">
                  <a:extLst>
                    <a:ext uri="{FF2B5EF4-FFF2-40B4-BE49-F238E27FC236}">
                      <a16:creationId xmlns:a16="http://schemas.microsoft.com/office/drawing/2014/main" id="{BD981C31-238A-7DCE-A6D3-73273A1BB112}"/>
                    </a:ext>
                  </a:extLst>
                </p:cNvPr>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8260436" y="3124200"/>
                  <a:ext cx="609600" cy="609600"/>
                </a:xfrm>
                <a:prstGeom prst="rect">
                  <a:avLst/>
                </a:prstGeom>
              </p:spPr>
            </p:pic>
            <p:pic>
              <p:nvPicPr>
                <p:cNvPr id="1146" name="Picture 1145" descr="A picture containing diagram&#10;&#10;Description automatically generated">
                  <a:extLst>
                    <a:ext uri="{FF2B5EF4-FFF2-40B4-BE49-F238E27FC236}">
                      <a16:creationId xmlns:a16="http://schemas.microsoft.com/office/drawing/2014/main" id="{82A736A8-DC1E-BD25-C01B-DF0F70555A64}"/>
                    </a:ext>
                  </a:extLst>
                </p:cNvPr>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8810752" y="3124200"/>
                  <a:ext cx="609600" cy="609600"/>
                </a:xfrm>
                <a:prstGeom prst="rect">
                  <a:avLst/>
                </a:prstGeom>
              </p:spPr>
            </p:pic>
            <p:pic>
              <p:nvPicPr>
                <p:cNvPr id="1147" name="Picture 1146" descr="A picture containing icon&#10;&#10;Description automatically generated">
                  <a:extLst>
                    <a:ext uri="{FF2B5EF4-FFF2-40B4-BE49-F238E27FC236}">
                      <a16:creationId xmlns:a16="http://schemas.microsoft.com/office/drawing/2014/main" id="{B6EEC108-3038-3403-9EBF-BC2EBEC35FFE}"/>
                    </a:ext>
                  </a:extLst>
                </p:cNvPr>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9361068" y="3124200"/>
                  <a:ext cx="609600" cy="609600"/>
                </a:xfrm>
                <a:prstGeom prst="rect">
                  <a:avLst/>
                </a:prstGeom>
              </p:spPr>
            </p:pic>
            <p:pic>
              <p:nvPicPr>
                <p:cNvPr id="1148" name="Picture 1147" descr="A picture containing shape&#10;&#10;Description automatically generated">
                  <a:extLst>
                    <a:ext uri="{FF2B5EF4-FFF2-40B4-BE49-F238E27FC236}">
                      <a16:creationId xmlns:a16="http://schemas.microsoft.com/office/drawing/2014/main" id="{9DC7CCAF-E44B-D359-B9EC-AA5381B27842}"/>
                    </a:ext>
                  </a:extLst>
                </p:cNvPr>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9911384" y="3124200"/>
                  <a:ext cx="609600" cy="609600"/>
                </a:xfrm>
                <a:prstGeom prst="rect">
                  <a:avLst/>
                </a:prstGeom>
              </p:spPr>
            </p:pic>
            <p:pic>
              <p:nvPicPr>
                <p:cNvPr id="1149" name="Picture 1148" descr="A picture containing text&#10;&#10;Description automatically generated">
                  <a:extLst>
                    <a:ext uri="{FF2B5EF4-FFF2-40B4-BE49-F238E27FC236}">
                      <a16:creationId xmlns:a16="http://schemas.microsoft.com/office/drawing/2014/main" id="{3D856A32-1F42-A50D-56E2-1FFF600B996D}"/>
                    </a:ext>
                  </a:extLst>
                </p:cNvPr>
                <p:cNvPicPr>
                  <a:picLocks noChangeAspect="1"/>
                </p:cNvPicPr>
                <p:nvPr/>
              </p:nvPicPr>
              <p:blipFill>
                <a:blip r:embed="rId82">
                  <a:extLst>
                    <a:ext uri="{28A0092B-C50C-407E-A947-70E740481C1C}">
                      <a14:useLocalDpi xmlns:a14="http://schemas.microsoft.com/office/drawing/2010/main" val="0"/>
                    </a:ext>
                  </a:extLst>
                </a:blip>
                <a:stretch>
                  <a:fillRect/>
                </a:stretch>
              </p:blipFill>
              <p:spPr>
                <a:xfrm>
                  <a:off x="10461700" y="3124200"/>
                  <a:ext cx="609600" cy="609600"/>
                </a:xfrm>
                <a:prstGeom prst="rect">
                  <a:avLst/>
                </a:prstGeom>
              </p:spPr>
            </p:pic>
            <p:pic>
              <p:nvPicPr>
                <p:cNvPr id="1150" name="Picture 1149" descr="A picture containing text&#10;&#10;Description automatically generated">
                  <a:extLst>
                    <a:ext uri="{FF2B5EF4-FFF2-40B4-BE49-F238E27FC236}">
                      <a16:creationId xmlns:a16="http://schemas.microsoft.com/office/drawing/2014/main" id="{EB9443C9-AEEA-B9FE-1F19-ACD03A800EEA}"/>
                    </a:ext>
                  </a:extLst>
                </p:cNvPr>
                <p:cNvPicPr>
                  <a:picLocks noChangeAspect="1"/>
                </p:cNvPicPr>
                <p:nvPr/>
              </p:nvPicPr>
              <p:blipFill>
                <a:blip r:embed="rId83">
                  <a:extLst>
                    <a:ext uri="{28A0092B-C50C-407E-A947-70E740481C1C}">
                      <a14:useLocalDpi xmlns:a14="http://schemas.microsoft.com/office/drawing/2010/main" val="0"/>
                    </a:ext>
                  </a:extLst>
                </a:blip>
                <a:stretch>
                  <a:fillRect/>
                </a:stretch>
              </p:blipFill>
              <p:spPr>
                <a:xfrm>
                  <a:off x="11012015" y="3126188"/>
                  <a:ext cx="609600" cy="609600"/>
                </a:xfrm>
                <a:prstGeom prst="rect">
                  <a:avLst/>
                </a:prstGeom>
              </p:spPr>
            </p:pic>
            <p:pic>
              <p:nvPicPr>
                <p:cNvPr id="1151" name="Picture 1150" descr="A picture containing text&#10;&#10;Description automatically generated">
                  <a:extLst>
                    <a:ext uri="{FF2B5EF4-FFF2-40B4-BE49-F238E27FC236}">
                      <a16:creationId xmlns:a16="http://schemas.microsoft.com/office/drawing/2014/main" id="{78EA7470-F259-1143-1230-2CA9E0955AB0}"/>
                    </a:ext>
                  </a:extLst>
                </p:cNvPr>
                <p:cNvPicPr>
                  <a:picLocks noChangeAspect="1"/>
                </p:cNvPicPr>
                <p:nvPr/>
              </p:nvPicPr>
              <p:blipFill>
                <a:blip r:embed="rId84">
                  <a:extLst>
                    <a:ext uri="{28A0092B-C50C-407E-A947-70E740481C1C}">
                      <a14:useLocalDpi xmlns:a14="http://schemas.microsoft.com/office/drawing/2010/main" val="0"/>
                    </a:ext>
                  </a:extLst>
                </a:blip>
                <a:stretch>
                  <a:fillRect/>
                </a:stretch>
              </p:blipFill>
              <p:spPr>
                <a:xfrm>
                  <a:off x="556012" y="3124200"/>
                  <a:ext cx="609600" cy="609600"/>
                </a:xfrm>
                <a:prstGeom prst="rect">
                  <a:avLst/>
                </a:prstGeom>
              </p:spPr>
            </p:pic>
          </p:grpSp>
        </p:grpSp>
        <p:grpSp>
          <p:nvGrpSpPr>
            <p:cNvPr id="8" name="Group 7">
              <a:extLst>
                <a:ext uri="{FF2B5EF4-FFF2-40B4-BE49-F238E27FC236}">
                  <a16:creationId xmlns:a16="http://schemas.microsoft.com/office/drawing/2014/main" id="{83AA6814-F4BB-8729-AA28-99D2DF204FD2}"/>
                </a:ext>
              </a:extLst>
            </p:cNvPr>
            <p:cNvGrpSpPr/>
            <p:nvPr/>
          </p:nvGrpSpPr>
          <p:grpSpPr>
            <a:xfrm>
              <a:off x="344276" y="3294072"/>
              <a:ext cx="11098230" cy="1431898"/>
              <a:chOff x="550431" y="1724770"/>
              <a:chExt cx="11091138" cy="1667122"/>
            </a:xfrm>
          </p:grpSpPr>
          <p:grpSp>
            <p:nvGrpSpPr>
              <p:cNvPr id="1065" name="Group 1064">
                <a:extLst>
                  <a:ext uri="{FF2B5EF4-FFF2-40B4-BE49-F238E27FC236}">
                    <a16:creationId xmlns:a16="http://schemas.microsoft.com/office/drawing/2014/main" id="{B29839BD-8188-045A-BEB7-9B1C7D2B4F28}"/>
                  </a:ext>
                </a:extLst>
              </p:cNvPr>
              <p:cNvGrpSpPr/>
              <p:nvPr/>
            </p:nvGrpSpPr>
            <p:grpSpPr>
              <a:xfrm>
                <a:off x="550431" y="1724770"/>
                <a:ext cx="11091138" cy="609600"/>
                <a:chOff x="550431" y="3124200"/>
                <a:chExt cx="11091138" cy="609600"/>
              </a:xfrm>
            </p:grpSpPr>
            <p:pic>
              <p:nvPicPr>
                <p:cNvPr id="1108" name="Picture 1107" descr="A picture containing text&#10;&#10;Description automatically generated">
                  <a:extLst>
                    <a:ext uri="{FF2B5EF4-FFF2-40B4-BE49-F238E27FC236}">
                      <a16:creationId xmlns:a16="http://schemas.microsoft.com/office/drawing/2014/main" id="{5CE0C5E9-9995-1E2C-5A57-D5A889A0B739}"/>
                    </a:ext>
                  </a:extLst>
                </p:cNvPr>
                <p:cNvPicPr>
                  <a:picLocks noChangeAspect="1"/>
                </p:cNvPicPr>
                <p:nvPr/>
              </p:nvPicPr>
              <p:blipFill>
                <a:blip r:embed="rId85">
                  <a:extLst>
                    <a:ext uri="{28A0092B-C50C-407E-A947-70E740481C1C}">
                      <a14:useLocalDpi xmlns:a14="http://schemas.microsoft.com/office/drawing/2010/main" val="0"/>
                    </a:ext>
                  </a:extLst>
                </a:blip>
                <a:stretch>
                  <a:fillRect/>
                </a:stretch>
              </p:blipFill>
              <p:spPr>
                <a:xfrm>
                  <a:off x="1102091" y="3124200"/>
                  <a:ext cx="609600" cy="609600"/>
                </a:xfrm>
                <a:prstGeom prst="rect">
                  <a:avLst/>
                </a:prstGeom>
              </p:spPr>
            </p:pic>
            <p:pic>
              <p:nvPicPr>
                <p:cNvPr id="1109" name="Picture 1108" descr="A picture containing text&#10;&#10;Description automatically generated">
                  <a:extLst>
                    <a:ext uri="{FF2B5EF4-FFF2-40B4-BE49-F238E27FC236}">
                      <a16:creationId xmlns:a16="http://schemas.microsoft.com/office/drawing/2014/main" id="{C2EA072D-7F47-C86E-C08E-2982E4813745}"/>
                    </a:ext>
                  </a:extLst>
                </p:cNvPr>
                <p:cNvPicPr>
                  <a:picLocks noChangeAspect="1"/>
                </p:cNvPicPr>
                <p:nvPr/>
              </p:nvPicPr>
              <p:blipFill>
                <a:blip r:embed="rId86">
                  <a:extLst>
                    <a:ext uri="{28A0092B-C50C-407E-A947-70E740481C1C}">
                      <a14:useLocalDpi xmlns:a14="http://schemas.microsoft.com/office/drawing/2010/main" val="0"/>
                    </a:ext>
                  </a:extLst>
                </a:blip>
                <a:stretch>
                  <a:fillRect/>
                </a:stretch>
              </p:blipFill>
              <p:spPr>
                <a:xfrm>
                  <a:off x="1653751" y="3124200"/>
                  <a:ext cx="609600" cy="609600"/>
                </a:xfrm>
                <a:prstGeom prst="rect">
                  <a:avLst/>
                </a:prstGeom>
              </p:spPr>
            </p:pic>
            <p:pic>
              <p:nvPicPr>
                <p:cNvPr id="1110" name="Picture 1109" descr="A picture containing text&#10;&#10;Description automatically generated">
                  <a:extLst>
                    <a:ext uri="{FF2B5EF4-FFF2-40B4-BE49-F238E27FC236}">
                      <a16:creationId xmlns:a16="http://schemas.microsoft.com/office/drawing/2014/main" id="{FE8BE579-3D7F-0EF0-14C3-B092224DBABB}"/>
                    </a:ext>
                  </a:extLst>
                </p:cNvPr>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2205411" y="3124200"/>
                  <a:ext cx="609600" cy="609600"/>
                </a:xfrm>
                <a:prstGeom prst="rect">
                  <a:avLst/>
                </a:prstGeom>
              </p:spPr>
            </p:pic>
            <p:pic>
              <p:nvPicPr>
                <p:cNvPr id="1111" name="Picture 1110" descr="A picture containing text&#10;&#10;Description automatically generated">
                  <a:extLst>
                    <a:ext uri="{FF2B5EF4-FFF2-40B4-BE49-F238E27FC236}">
                      <a16:creationId xmlns:a16="http://schemas.microsoft.com/office/drawing/2014/main" id="{26BF770D-2C82-D846-6BDC-E9BF4FF8D538}"/>
                    </a:ext>
                  </a:extLst>
                </p:cNvPr>
                <p:cNvPicPr>
                  <a:picLocks noChangeAspect="1"/>
                </p:cNvPicPr>
                <p:nvPr/>
              </p:nvPicPr>
              <p:blipFill>
                <a:blip r:embed="rId88">
                  <a:extLst>
                    <a:ext uri="{28A0092B-C50C-407E-A947-70E740481C1C}">
                      <a14:useLocalDpi xmlns:a14="http://schemas.microsoft.com/office/drawing/2010/main" val="0"/>
                    </a:ext>
                  </a:extLst>
                </a:blip>
                <a:stretch>
                  <a:fillRect/>
                </a:stretch>
              </p:blipFill>
              <p:spPr>
                <a:xfrm>
                  <a:off x="2757071" y="3124200"/>
                  <a:ext cx="609600" cy="609600"/>
                </a:xfrm>
                <a:prstGeom prst="rect">
                  <a:avLst/>
                </a:prstGeom>
              </p:spPr>
            </p:pic>
            <p:pic>
              <p:nvPicPr>
                <p:cNvPr id="1112" name="Picture 1111" descr="Shape&#10;&#10;Description automatically generated">
                  <a:extLst>
                    <a:ext uri="{FF2B5EF4-FFF2-40B4-BE49-F238E27FC236}">
                      <a16:creationId xmlns:a16="http://schemas.microsoft.com/office/drawing/2014/main" id="{595B0B54-9586-77AE-CD7B-B93ED841F2CA}"/>
                    </a:ext>
                  </a:extLst>
                </p:cNvPr>
                <p:cNvPicPr>
                  <a:picLocks noChangeAspect="1"/>
                </p:cNvPicPr>
                <p:nvPr/>
              </p:nvPicPr>
              <p:blipFill>
                <a:blip r:embed="rId89">
                  <a:extLst>
                    <a:ext uri="{28A0092B-C50C-407E-A947-70E740481C1C}">
                      <a14:useLocalDpi xmlns:a14="http://schemas.microsoft.com/office/drawing/2010/main" val="0"/>
                    </a:ext>
                  </a:extLst>
                </a:blip>
                <a:stretch>
                  <a:fillRect/>
                </a:stretch>
              </p:blipFill>
              <p:spPr>
                <a:xfrm>
                  <a:off x="3308731" y="3124200"/>
                  <a:ext cx="609600" cy="609600"/>
                </a:xfrm>
                <a:prstGeom prst="rect">
                  <a:avLst/>
                </a:prstGeom>
              </p:spPr>
            </p:pic>
            <p:pic>
              <p:nvPicPr>
                <p:cNvPr id="1113" name="Picture 1112" descr="A picture containing text, outdoor object&#10;&#10;Description automatically generated">
                  <a:extLst>
                    <a:ext uri="{FF2B5EF4-FFF2-40B4-BE49-F238E27FC236}">
                      <a16:creationId xmlns:a16="http://schemas.microsoft.com/office/drawing/2014/main" id="{497F4ECE-14B8-052D-5B93-650C9347A86D}"/>
                    </a:ext>
                  </a:extLst>
                </p:cNvPr>
                <p:cNvPicPr>
                  <a:picLocks noChangeAspect="1"/>
                </p:cNvPicPr>
                <p:nvPr/>
              </p:nvPicPr>
              <p:blipFill>
                <a:blip r:embed="rId90">
                  <a:extLst>
                    <a:ext uri="{28A0092B-C50C-407E-A947-70E740481C1C}">
                      <a14:useLocalDpi xmlns:a14="http://schemas.microsoft.com/office/drawing/2010/main" val="0"/>
                    </a:ext>
                  </a:extLst>
                </a:blip>
                <a:stretch>
                  <a:fillRect/>
                </a:stretch>
              </p:blipFill>
              <p:spPr>
                <a:xfrm>
                  <a:off x="3860391" y="3124200"/>
                  <a:ext cx="609600" cy="609600"/>
                </a:xfrm>
                <a:prstGeom prst="rect">
                  <a:avLst/>
                </a:prstGeom>
              </p:spPr>
            </p:pic>
            <p:pic>
              <p:nvPicPr>
                <p:cNvPr id="1114" name="Picture 1113" descr="A picture containing text&#10;&#10;Description automatically generated">
                  <a:extLst>
                    <a:ext uri="{FF2B5EF4-FFF2-40B4-BE49-F238E27FC236}">
                      <a16:creationId xmlns:a16="http://schemas.microsoft.com/office/drawing/2014/main" id="{BFA998AF-C541-6170-63FE-D1E4D079E8ED}"/>
                    </a:ext>
                  </a:extLst>
                </p:cNvPr>
                <p:cNvPicPr>
                  <a:picLocks noChangeAspect="1"/>
                </p:cNvPicPr>
                <p:nvPr/>
              </p:nvPicPr>
              <p:blipFill>
                <a:blip r:embed="rId91">
                  <a:extLst>
                    <a:ext uri="{28A0092B-C50C-407E-A947-70E740481C1C}">
                      <a14:useLocalDpi xmlns:a14="http://schemas.microsoft.com/office/drawing/2010/main" val="0"/>
                    </a:ext>
                  </a:extLst>
                </a:blip>
                <a:stretch>
                  <a:fillRect/>
                </a:stretch>
              </p:blipFill>
              <p:spPr>
                <a:xfrm>
                  <a:off x="4412051" y="3124200"/>
                  <a:ext cx="609600" cy="609600"/>
                </a:xfrm>
                <a:prstGeom prst="rect">
                  <a:avLst/>
                </a:prstGeom>
              </p:spPr>
            </p:pic>
            <p:pic>
              <p:nvPicPr>
                <p:cNvPr id="1115" name="Picture 1114" descr="A picture containing text&#10;&#10;Description automatically generated">
                  <a:extLst>
                    <a:ext uri="{FF2B5EF4-FFF2-40B4-BE49-F238E27FC236}">
                      <a16:creationId xmlns:a16="http://schemas.microsoft.com/office/drawing/2014/main" id="{265F38A9-7A6F-B9B0-481E-3929D17CFC4D}"/>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4963711" y="3124200"/>
                  <a:ext cx="609600" cy="609600"/>
                </a:xfrm>
                <a:prstGeom prst="rect">
                  <a:avLst/>
                </a:prstGeom>
              </p:spPr>
            </p:pic>
            <p:pic>
              <p:nvPicPr>
                <p:cNvPr id="1116" name="Picture 1115" descr="A picture containing text, outdoor object&#10;&#10;Description automatically generated">
                  <a:extLst>
                    <a:ext uri="{FF2B5EF4-FFF2-40B4-BE49-F238E27FC236}">
                      <a16:creationId xmlns:a16="http://schemas.microsoft.com/office/drawing/2014/main" id="{8C81C4C6-3FF7-C843-4ADE-A3026A45D1ED}"/>
                    </a:ext>
                  </a:extLst>
                </p:cNvPr>
                <p:cNvPicPr>
                  <a:picLocks noChangeAspect="1"/>
                </p:cNvPicPr>
                <p:nvPr/>
              </p:nvPicPr>
              <p:blipFill>
                <a:blip r:embed="rId93">
                  <a:extLst>
                    <a:ext uri="{28A0092B-C50C-407E-A947-70E740481C1C}">
                      <a14:useLocalDpi xmlns:a14="http://schemas.microsoft.com/office/drawing/2010/main" val="0"/>
                    </a:ext>
                  </a:extLst>
                </a:blip>
                <a:stretch>
                  <a:fillRect/>
                </a:stretch>
              </p:blipFill>
              <p:spPr>
                <a:xfrm>
                  <a:off x="5515371" y="3124200"/>
                  <a:ext cx="609600" cy="609600"/>
                </a:xfrm>
                <a:prstGeom prst="rect">
                  <a:avLst/>
                </a:prstGeom>
              </p:spPr>
            </p:pic>
            <p:pic>
              <p:nvPicPr>
                <p:cNvPr id="1117" name="Picture 1116" descr="A picture containing text&#10;&#10;Description automatically generated">
                  <a:extLst>
                    <a:ext uri="{FF2B5EF4-FFF2-40B4-BE49-F238E27FC236}">
                      <a16:creationId xmlns:a16="http://schemas.microsoft.com/office/drawing/2014/main" id="{41BF7E4A-E78C-9A1F-C8B4-3A0EFDD4DE66}"/>
                    </a:ext>
                  </a:extLst>
                </p:cNvPr>
                <p:cNvPicPr>
                  <a:picLocks noChangeAspect="1"/>
                </p:cNvPicPr>
                <p:nvPr/>
              </p:nvPicPr>
              <p:blipFill>
                <a:blip r:embed="rId94">
                  <a:extLst>
                    <a:ext uri="{28A0092B-C50C-407E-A947-70E740481C1C}">
                      <a14:useLocalDpi xmlns:a14="http://schemas.microsoft.com/office/drawing/2010/main" val="0"/>
                    </a:ext>
                  </a:extLst>
                </a:blip>
                <a:stretch>
                  <a:fillRect/>
                </a:stretch>
              </p:blipFill>
              <p:spPr>
                <a:xfrm>
                  <a:off x="6067031" y="3124200"/>
                  <a:ext cx="609600" cy="609600"/>
                </a:xfrm>
                <a:prstGeom prst="rect">
                  <a:avLst/>
                </a:prstGeom>
              </p:spPr>
            </p:pic>
            <p:pic>
              <p:nvPicPr>
                <p:cNvPr id="1118" name="Picture 1117" descr="A picture containing text&#10;&#10;Description automatically generated">
                  <a:extLst>
                    <a:ext uri="{FF2B5EF4-FFF2-40B4-BE49-F238E27FC236}">
                      <a16:creationId xmlns:a16="http://schemas.microsoft.com/office/drawing/2014/main" id="{01EFE9DE-14ED-B6F9-019E-2A33D103C492}"/>
                    </a:ext>
                  </a:extLst>
                </p:cNvPr>
                <p:cNvPicPr>
                  <a:picLocks noChangeAspect="1"/>
                </p:cNvPicPr>
                <p:nvPr/>
              </p:nvPicPr>
              <p:blipFill>
                <a:blip r:embed="rId95">
                  <a:extLst>
                    <a:ext uri="{28A0092B-C50C-407E-A947-70E740481C1C}">
                      <a14:useLocalDpi xmlns:a14="http://schemas.microsoft.com/office/drawing/2010/main" val="0"/>
                    </a:ext>
                  </a:extLst>
                </a:blip>
                <a:stretch>
                  <a:fillRect/>
                </a:stretch>
              </p:blipFill>
              <p:spPr>
                <a:xfrm>
                  <a:off x="6618691" y="3124200"/>
                  <a:ext cx="609600" cy="609600"/>
                </a:xfrm>
                <a:prstGeom prst="rect">
                  <a:avLst/>
                </a:prstGeom>
              </p:spPr>
            </p:pic>
            <p:pic>
              <p:nvPicPr>
                <p:cNvPr id="1119" name="Picture 1118" descr="A picture containing text&#10;&#10;Description automatically generated">
                  <a:extLst>
                    <a:ext uri="{FF2B5EF4-FFF2-40B4-BE49-F238E27FC236}">
                      <a16:creationId xmlns:a16="http://schemas.microsoft.com/office/drawing/2014/main" id="{6DF29F4F-BE5A-C32B-A9C1-69AA1CCAB7B4}"/>
                    </a:ext>
                  </a:extLst>
                </p:cNvPr>
                <p:cNvPicPr>
                  <a:picLocks noChangeAspect="1"/>
                </p:cNvPicPr>
                <p:nvPr/>
              </p:nvPicPr>
              <p:blipFill>
                <a:blip r:embed="rId96">
                  <a:extLst>
                    <a:ext uri="{28A0092B-C50C-407E-A947-70E740481C1C}">
                      <a14:useLocalDpi xmlns:a14="http://schemas.microsoft.com/office/drawing/2010/main" val="0"/>
                    </a:ext>
                  </a:extLst>
                </a:blip>
                <a:stretch>
                  <a:fillRect/>
                </a:stretch>
              </p:blipFill>
              <p:spPr>
                <a:xfrm>
                  <a:off x="7170351" y="3124200"/>
                  <a:ext cx="609600" cy="609600"/>
                </a:xfrm>
                <a:prstGeom prst="rect">
                  <a:avLst/>
                </a:prstGeom>
              </p:spPr>
            </p:pic>
            <p:pic>
              <p:nvPicPr>
                <p:cNvPr id="1120" name="Picture 1119" descr="A picture containing text&#10;&#10;Description automatically generated">
                  <a:extLst>
                    <a:ext uri="{FF2B5EF4-FFF2-40B4-BE49-F238E27FC236}">
                      <a16:creationId xmlns:a16="http://schemas.microsoft.com/office/drawing/2014/main" id="{31F67428-724D-0737-F610-DF7C452F96F3}"/>
                    </a:ext>
                  </a:extLst>
                </p:cNvPr>
                <p:cNvPicPr>
                  <a:picLocks noChangeAspect="1"/>
                </p:cNvPicPr>
                <p:nvPr/>
              </p:nvPicPr>
              <p:blipFill>
                <a:blip r:embed="rId97">
                  <a:extLst>
                    <a:ext uri="{28A0092B-C50C-407E-A947-70E740481C1C}">
                      <a14:useLocalDpi xmlns:a14="http://schemas.microsoft.com/office/drawing/2010/main" val="0"/>
                    </a:ext>
                  </a:extLst>
                </a:blip>
                <a:stretch>
                  <a:fillRect/>
                </a:stretch>
              </p:blipFill>
              <p:spPr>
                <a:xfrm>
                  <a:off x="7722011" y="3124200"/>
                  <a:ext cx="609600" cy="609600"/>
                </a:xfrm>
                <a:prstGeom prst="rect">
                  <a:avLst/>
                </a:prstGeom>
              </p:spPr>
            </p:pic>
            <p:pic>
              <p:nvPicPr>
                <p:cNvPr id="1121" name="Picture 1120" descr="A picture containing text&#10;&#10;Description automatically generated">
                  <a:extLst>
                    <a:ext uri="{FF2B5EF4-FFF2-40B4-BE49-F238E27FC236}">
                      <a16:creationId xmlns:a16="http://schemas.microsoft.com/office/drawing/2014/main" id="{32683ADD-0BE6-5A90-AF2F-1F25B17167BC}"/>
                    </a:ext>
                  </a:extLst>
                </p:cNvPr>
                <p:cNvPicPr>
                  <a:picLocks noChangeAspect="1"/>
                </p:cNvPicPr>
                <p:nvPr/>
              </p:nvPicPr>
              <p:blipFill>
                <a:blip r:embed="rId98">
                  <a:extLst>
                    <a:ext uri="{28A0092B-C50C-407E-A947-70E740481C1C}">
                      <a14:useLocalDpi xmlns:a14="http://schemas.microsoft.com/office/drawing/2010/main" val="0"/>
                    </a:ext>
                  </a:extLst>
                </a:blip>
                <a:stretch>
                  <a:fillRect/>
                </a:stretch>
              </p:blipFill>
              <p:spPr>
                <a:xfrm>
                  <a:off x="8273671" y="3124200"/>
                  <a:ext cx="609600" cy="609600"/>
                </a:xfrm>
                <a:prstGeom prst="rect">
                  <a:avLst/>
                </a:prstGeom>
              </p:spPr>
            </p:pic>
            <p:pic>
              <p:nvPicPr>
                <p:cNvPr id="1122" name="Picture 1121" descr="A picture containing text, outdoor object&#10;&#10;Description automatically generated">
                  <a:extLst>
                    <a:ext uri="{FF2B5EF4-FFF2-40B4-BE49-F238E27FC236}">
                      <a16:creationId xmlns:a16="http://schemas.microsoft.com/office/drawing/2014/main" id="{A41B8BFC-EEF5-412B-0627-49D98421C607}"/>
                    </a:ext>
                  </a:extLst>
                </p:cNvPr>
                <p:cNvPicPr>
                  <a:picLocks noChangeAspect="1"/>
                </p:cNvPicPr>
                <p:nvPr/>
              </p:nvPicPr>
              <p:blipFill>
                <a:blip r:embed="rId99">
                  <a:extLst>
                    <a:ext uri="{28A0092B-C50C-407E-A947-70E740481C1C}">
                      <a14:useLocalDpi xmlns:a14="http://schemas.microsoft.com/office/drawing/2010/main" val="0"/>
                    </a:ext>
                  </a:extLst>
                </a:blip>
                <a:stretch>
                  <a:fillRect/>
                </a:stretch>
              </p:blipFill>
              <p:spPr>
                <a:xfrm>
                  <a:off x="8825331" y="3124200"/>
                  <a:ext cx="609600" cy="609600"/>
                </a:xfrm>
                <a:prstGeom prst="rect">
                  <a:avLst/>
                </a:prstGeom>
              </p:spPr>
            </p:pic>
            <p:pic>
              <p:nvPicPr>
                <p:cNvPr id="1123" name="Picture 1122" descr="A picture containing text&#10;&#10;Description automatically generated">
                  <a:extLst>
                    <a:ext uri="{FF2B5EF4-FFF2-40B4-BE49-F238E27FC236}">
                      <a16:creationId xmlns:a16="http://schemas.microsoft.com/office/drawing/2014/main" id="{33F43633-835A-6978-1D60-23163D61A1CC}"/>
                    </a:ext>
                  </a:extLst>
                </p:cNvPr>
                <p:cNvPicPr>
                  <a:picLocks noChangeAspect="1"/>
                </p:cNvPicPr>
                <p:nvPr/>
              </p:nvPicPr>
              <p:blipFill>
                <a:blip r:embed="rId100">
                  <a:extLst>
                    <a:ext uri="{28A0092B-C50C-407E-A947-70E740481C1C}">
                      <a14:useLocalDpi xmlns:a14="http://schemas.microsoft.com/office/drawing/2010/main" val="0"/>
                    </a:ext>
                  </a:extLst>
                </a:blip>
                <a:stretch>
                  <a:fillRect/>
                </a:stretch>
              </p:blipFill>
              <p:spPr>
                <a:xfrm>
                  <a:off x="9376991" y="3124200"/>
                  <a:ext cx="609600" cy="609600"/>
                </a:xfrm>
                <a:prstGeom prst="rect">
                  <a:avLst/>
                </a:prstGeom>
              </p:spPr>
            </p:pic>
            <p:pic>
              <p:nvPicPr>
                <p:cNvPr id="1124" name="Picture 1123" descr="A picture containing text&#10;&#10;Description automatically generated">
                  <a:extLst>
                    <a:ext uri="{FF2B5EF4-FFF2-40B4-BE49-F238E27FC236}">
                      <a16:creationId xmlns:a16="http://schemas.microsoft.com/office/drawing/2014/main" id="{B14F76ED-4B80-093F-2E68-5E626F119416}"/>
                    </a:ext>
                  </a:extLst>
                </p:cNvPr>
                <p:cNvPicPr>
                  <a:picLocks noChangeAspect="1"/>
                </p:cNvPicPr>
                <p:nvPr/>
              </p:nvPicPr>
              <p:blipFill>
                <a:blip r:embed="rId101">
                  <a:extLst>
                    <a:ext uri="{28A0092B-C50C-407E-A947-70E740481C1C}">
                      <a14:useLocalDpi xmlns:a14="http://schemas.microsoft.com/office/drawing/2010/main" val="0"/>
                    </a:ext>
                  </a:extLst>
                </a:blip>
                <a:stretch>
                  <a:fillRect/>
                </a:stretch>
              </p:blipFill>
              <p:spPr>
                <a:xfrm>
                  <a:off x="9928651" y="3124200"/>
                  <a:ext cx="609600" cy="609600"/>
                </a:xfrm>
                <a:prstGeom prst="rect">
                  <a:avLst/>
                </a:prstGeom>
              </p:spPr>
            </p:pic>
            <p:pic>
              <p:nvPicPr>
                <p:cNvPr id="1125" name="Picture 1124" descr="A picture containing text&#10;&#10;Description automatically generated">
                  <a:extLst>
                    <a:ext uri="{FF2B5EF4-FFF2-40B4-BE49-F238E27FC236}">
                      <a16:creationId xmlns:a16="http://schemas.microsoft.com/office/drawing/2014/main" id="{357EC7B5-4446-2E7D-64DC-646924C8A913}"/>
                    </a:ext>
                  </a:extLst>
                </p:cNvPr>
                <p:cNvPicPr>
                  <a:picLocks noChangeAspect="1"/>
                </p:cNvPicPr>
                <p:nvPr/>
              </p:nvPicPr>
              <p:blipFill>
                <a:blip r:embed="rId102">
                  <a:extLst>
                    <a:ext uri="{28A0092B-C50C-407E-A947-70E740481C1C}">
                      <a14:useLocalDpi xmlns:a14="http://schemas.microsoft.com/office/drawing/2010/main" val="0"/>
                    </a:ext>
                  </a:extLst>
                </a:blip>
                <a:stretch>
                  <a:fillRect/>
                </a:stretch>
              </p:blipFill>
              <p:spPr>
                <a:xfrm>
                  <a:off x="10480311" y="3124200"/>
                  <a:ext cx="609600" cy="609600"/>
                </a:xfrm>
                <a:prstGeom prst="rect">
                  <a:avLst/>
                </a:prstGeom>
              </p:spPr>
            </p:pic>
            <p:pic>
              <p:nvPicPr>
                <p:cNvPr id="1126" name="Picture 1125" descr="A picture containing text&#10;&#10;Description automatically generated">
                  <a:extLst>
                    <a:ext uri="{FF2B5EF4-FFF2-40B4-BE49-F238E27FC236}">
                      <a16:creationId xmlns:a16="http://schemas.microsoft.com/office/drawing/2014/main" id="{D3995E7D-0EF2-054B-0B65-DF9885A7032C}"/>
                    </a:ext>
                  </a:extLst>
                </p:cNvPr>
                <p:cNvPicPr>
                  <a:picLocks noChangeAspect="1"/>
                </p:cNvPicPr>
                <p:nvPr/>
              </p:nvPicPr>
              <p:blipFill>
                <a:blip r:embed="rId103">
                  <a:extLst>
                    <a:ext uri="{28A0092B-C50C-407E-A947-70E740481C1C}">
                      <a14:useLocalDpi xmlns:a14="http://schemas.microsoft.com/office/drawing/2010/main" val="0"/>
                    </a:ext>
                  </a:extLst>
                </a:blip>
                <a:stretch>
                  <a:fillRect/>
                </a:stretch>
              </p:blipFill>
              <p:spPr>
                <a:xfrm>
                  <a:off x="11031969" y="3124200"/>
                  <a:ext cx="609600" cy="609600"/>
                </a:xfrm>
                <a:prstGeom prst="rect">
                  <a:avLst/>
                </a:prstGeom>
              </p:spPr>
            </p:pic>
            <p:pic>
              <p:nvPicPr>
                <p:cNvPr id="1127" name="Picture 1126" descr="A picture containing text&#10;&#10;Description automatically generated">
                  <a:extLst>
                    <a:ext uri="{FF2B5EF4-FFF2-40B4-BE49-F238E27FC236}">
                      <a16:creationId xmlns:a16="http://schemas.microsoft.com/office/drawing/2014/main" id="{F6EC13FF-1184-65AB-2B3C-6F7367D2258A}"/>
                    </a:ext>
                  </a:extLst>
                </p:cNvPr>
                <p:cNvPicPr>
                  <a:picLocks noChangeAspect="1"/>
                </p:cNvPicPr>
                <p:nvPr/>
              </p:nvPicPr>
              <p:blipFill>
                <a:blip r:embed="rId104">
                  <a:extLst>
                    <a:ext uri="{28A0092B-C50C-407E-A947-70E740481C1C}">
                      <a14:useLocalDpi xmlns:a14="http://schemas.microsoft.com/office/drawing/2010/main" val="0"/>
                    </a:ext>
                  </a:extLst>
                </a:blip>
                <a:stretch>
                  <a:fillRect/>
                </a:stretch>
              </p:blipFill>
              <p:spPr>
                <a:xfrm>
                  <a:off x="550431" y="3124200"/>
                  <a:ext cx="609600" cy="609600"/>
                </a:xfrm>
                <a:prstGeom prst="rect">
                  <a:avLst/>
                </a:prstGeom>
              </p:spPr>
            </p:pic>
          </p:grpSp>
          <p:grpSp>
            <p:nvGrpSpPr>
              <p:cNvPr id="1066" name="Group 1065">
                <a:extLst>
                  <a:ext uri="{FF2B5EF4-FFF2-40B4-BE49-F238E27FC236}">
                    <a16:creationId xmlns:a16="http://schemas.microsoft.com/office/drawing/2014/main" id="{2C14203D-31E3-FA34-510B-3F47072505FB}"/>
                  </a:ext>
                </a:extLst>
              </p:cNvPr>
              <p:cNvGrpSpPr/>
              <p:nvPr/>
            </p:nvGrpSpPr>
            <p:grpSpPr>
              <a:xfrm>
                <a:off x="559728" y="2260025"/>
                <a:ext cx="11081841" cy="609600"/>
                <a:chOff x="559728" y="3124200"/>
                <a:chExt cx="11081841" cy="609600"/>
              </a:xfrm>
            </p:grpSpPr>
            <p:pic>
              <p:nvPicPr>
                <p:cNvPr id="1088" name="Picture 1087" descr="A picture containing text&#10;&#10;Description automatically generated">
                  <a:extLst>
                    <a:ext uri="{FF2B5EF4-FFF2-40B4-BE49-F238E27FC236}">
                      <a16:creationId xmlns:a16="http://schemas.microsoft.com/office/drawing/2014/main" id="{611F1CEF-5B01-07EB-7185-CC522F689FE4}"/>
                    </a:ext>
                  </a:extLst>
                </p:cNvPr>
                <p:cNvPicPr>
                  <a:picLocks noChangeAspect="1"/>
                </p:cNvPicPr>
                <p:nvPr/>
              </p:nvPicPr>
              <p:blipFill>
                <a:blip r:embed="rId105">
                  <a:extLst>
                    <a:ext uri="{28A0092B-C50C-407E-A947-70E740481C1C}">
                      <a14:useLocalDpi xmlns:a14="http://schemas.microsoft.com/office/drawing/2010/main" val="0"/>
                    </a:ext>
                  </a:extLst>
                </a:blip>
                <a:stretch>
                  <a:fillRect/>
                </a:stretch>
              </p:blipFill>
              <p:spPr>
                <a:xfrm>
                  <a:off x="1110899" y="3124200"/>
                  <a:ext cx="609600" cy="609600"/>
                </a:xfrm>
                <a:prstGeom prst="rect">
                  <a:avLst/>
                </a:prstGeom>
              </p:spPr>
            </p:pic>
            <p:pic>
              <p:nvPicPr>
                <p:cNvPr id="1089" name="Picture 1088">
                  <a:extLst>
                    <a:ext uri="{FF2B5EF4-FFF2-40B4-BE49-F238E27FC236}">
                      <a16:creationId xmlns:a16="http://schemas.microsoft.com/office/drawing/2014/main" id="{F2826A0D-32D4-8C83-ABBF-46E799ECBC3E}"/>
                    </a:ext>
                  </a:extLst>
                </p:cNvPr>
                <p:cNvPicPr>
                  <a:picLocks noChangeAspect="1"/>
                </p:cNvPicPr>
                <p:nvPr/>
              </p:nvPicPr>
              <p:blipFill>
                <a:blip r:embed="rId106">
                  <a:extLst>
                    <a:ext uri="{28A0092B-C50C-407E-A947-70E740481C1C}">
                      <a14:useLocalDpi xmlns:a14="http://schemas.microsoft.com/office/drawing/2010/main" val="0"/>
                    </a:ext>
                  </a:extLst>
                </a:blip>
                <a:stretch>
                  <a:fillRect/>
                </a:stretch>
              </p:blipFill>
              <p:spPr>
                <a:xfrm>
                  <a:off x="1662070" y="3124200"/>
                  <a:ext cx="609600" cy="609600"/>
                </a:xfrm>
                <a:prstGeom prst="rect">
                  <a:avLst/>
                </a:prstGeom>
              </p:spPr>
            </p:pic>
            <p:pic>
              <p:nvPicPr>
                <p:cNvPr id="1090" name="Picture 1089" descr="A picture containing text, outdoor object&#10;&#10;Description automatically generated">
                  <a:extLst>
                    <a:ext uri="{FF2B5EF4-FFF2-40B4-BE49-F238E27FC236}">
                      <a16:creationId xmlns:a16="http://schemas.microsoft.com/office/drawing/2014/main" id="{184EE8CF-9392-7F4A-642B-64876E2DFD86}"/>
                    </a:ext>
                  </a:extLst>
                </p:cNvPr>
                <p:cNvPicPr>
                  <a:picLocks noChangeAspect="1"/>
                </p:cNvPicPr>
                <p:nvPr/>
              </p:nvPicPr>
              <p:blipFill>
                <a:blip r:embed="rId107">
                  <a:extLst>
                    <a:ext uri="{28A0092B-C50C-407E-A947-70E740481C1C}">
                      <a14:useLocalDpi xmlns:a14="http://schemas.microsoft.com/office/drawing/2010/main" val="0"/>
                    </a:ext>
                  </a:extLst>
                </a:blip>
                <a:stretch>
                  <a:fillRect/>
                </a:stretch>
              </p:blipFill>
              <p:spPr>
                <a:xfrm>
                  <a:off x="2213241" y="3124200"/>
                  <a:ext cx="609600" cy="609600"/>
                </a:xfrm>
                <a:prstGeom prst="rect">
                  <a:avLst/>
                </a:prstGeom>
              </p:spPr>
            </p:pic>
            <p:pic>
              <p:nvPicPr>
                <p:cNvPr id="1091" name="Picture 1090" descr="A picture containing text&#10;&#10;Description automatically generated">
                  <a:extLst>
                    <a:ext uri="{FF2B5EF4-FFF2-40B4-BE49-F238E27FC236}">
                      <a16:creationId xmlns:a16="http://schemas.microsoft.com/office/drawing/2014/main" id="{11E62A54-92E3-FC95-A3CD-F0D0B2E2D0DF}"/>
                    </a:ext>
                  </a:extLst>
                </p:cNvPr>
                <p:cNvPicPr>
                  <a:picLocks noChangeAspect="1"/>
                </p:cNvPicPr>
                <p:nvPr/>
              </p:nvPicPr>
              <p:blipFill>
                <a:blip r:embed="rId108">
                  <a:extLst>
                    <a:ext uri="{28A0092B-C50C-407E-A947-70E740481C1C}">
                      <a14:useLocalDpi xmlns:a14="http://schemas.microsoft.com/office/drawing/2010/main" val="0"/>
                    </a:ext>
                  </a:extLst>
                </a:blip>
                <a:stretch>
                  <a:fillRect/>
                </a:stretch>
              </p:blipFill>
              <p:spPr>
                <a:xfrm>
                  <a:off x="2764412" y="3124200"/>
                  <a:ext cx="609600" cy="609600"/>
                </a:xfrm>
                <a:prstGeom prst="rect">
                  <a:avLst/>
                </a:prstGeom>
              </p:spPr>
            </p:pic>
            <p:pic>
              <p:nvPicPr>
                <p:cNvPr id="1092" name="Picture 1091" descr="A picture containing text&#10;&#10;Description automatically generated">
                  <a:extLst>
                    <a:ext uri="{FF2B5EF4-FFF2-40B4-BE49-F238E27FC236}">
                      <a16:creationId xmlns:a16="http://schemas.microsoft.com/office/drawing/2014/main" id="{C92A9193-3A2D-EFA7-7735-EEAF86A8E5CE}"/>
                    </a:ext>
                  </a:extLst>
                </p:cNvPr>
                <p:cNvPicPr>
                  <a:picLocks noChangeAspect="1"/>
                </p:cNvPicPr>
                <p:nvPr/>
              </p:nvPicPr>
              <p:blipFill>
                <a:blip r:embed="rId109">
                  <a:extLst>
                    <a:ext uri="{28A0092B-C50C-407E-A947-70E740481C1C}">
                      <a14:useLocalDpi xmlns:a14="http://schemas.microsoft.com/office/drawing/2010/main" val="0"/>
                    </a:ext>
                  </a:extLst>
                </a:blip>
                <a:stretch>
                  <a:fillRect/>
                </a:stretch>
              </p:blipFill>
              <p:spPr>
                <a:xfrm>
                  <a:off x="3315583" y="3124200"/>
                  <a:ext cx="609600" cy="609600"/>
                </a:xfrm>
                <a:prstGeom prst="rect">
                  <a:avLst/>
                </a:prstGeom>
              </p:spPr>
            </p:pic>
            <p:pic>
              <p:nvPicPr>
                <p:cNvPr id="1093" name="Picture 1092" descr="A picture containing text&#10;&#10;Description automatically generated">
                  <a:extLst>
                    <a:ext uri="{FF2B5EF4-FFF2-40B4-BE49-F238E27FC236}">
                      <a16:creationId xmlns:a16="http://schemas.microsoft.com/office/drawing/2014/main" id="{4630B452-6D5D-B161-AD86-97E498AD9972}"/>
                    </a:ext>
                  </a:extLst>
                </p:cNvPr>
                <p:cNvPicPr>
                  <a:picLocks noChangeAspect="1"/>
                </p:cNvPicPr>
                <p:nvPr/>
              </p:nvPicPr>
              <p:blipFill>
                <a:blip r:embed="rId110">
                  <a:extLst>
                    <a:ext uri="{28A0092B-C50C-407E-A947-70E740481C1C}">
                      <a14:useLocalDpi xmlns:a14="http://schemas.microsoft.com/office/drawing/2010/main" val="0"/>
                    </a:ext>
                  </a:extLst>
                </a:blip>
                <a:stretch>
                  <a:fillRect/>
                </a:stretch>
              </p:blipFill>
              <p:spPr>
                <a:xfrm>
                  <a:off x="3866754" y="3124200"/>
                  <a:ext cx="609600" cy="609600"/>
                </a:xfrm>
                <a:prstGeom prst="rect">
                  <a:avLst/>
                </a:prstGeom>
              </p:spPr>
            </p:pic>
            <p:pic>
              <p:nvPicPr>
                <p:cNvPr id="1094" name="Picture 1093" descr="A picture containing text&#10;&#10;Description automatically generated">
                  <a:extLst>
                    <a:ext uri="{FF2B5EF4-FFF2-40B4-BE49-F238E27FC236}">
                      <a16:creationId xmlns:a16="http://schemas.microsoft.com/office/drawing/2014/main" id="{A8188DC4-EC5B-25FE-70F4-2307C9ADA7E6}"/>
                    </a:ext>
                  </a:extLst>
                </p:cNvPr>
                <p:cNvPicPr>
                  <a:picLocks noChangeAspect="1"/>
                </p:cNvPicPr>
                <p:nvPr/>
              </p:nvPicPr>
              <p:blipFill>
                <a:blip r:embed="rId111">
                  <a:extLst>
                    <a:ext uri="{28A0092B-C50C-407E-A947-70E740481C1C}">
                      <a14:useLocalDpi xmlns:a14="http://schemas.microsoft.com/office/drawing/2010/main" val="0"/>
                    </a:ext>
                  </a:extLst>
                </a:blip>
                <a:stretch>
                  <a:fillRect/>
                </a:stretch>
              </p:blipFill>
              <p:spPr>
                <a:xfrm>
                  <a:off x="4417925" y="3124200"/>
                  <a:ext cx="609600" cy="609600"/>
                </a:xfrm>
                <a:prstGeom prst="rect">
                  <a:avLst/>
                </a:prstGeom>
              </p:spPr>
            </p:pic>
            <p:pic>
              <p:nvPicPr>
                <p:cNvPr id="1095" name="Picture 1094" descr="A picture containing text&#10;&#10;Description automatically generated">
                  <a:extLst>
                    <a:ext uri="{FF2B5EF4-FFF2-40B4-BE49-F238E27FC236}">
                      <a16:creationId xmlns:a16="http://schemas.microsoft.com/office/drawing/2014/main" id="{9048B249-CA74-7CF1-4355-6C43117693CB}"/>
                    </a:ext>
                  </a:extLst>
                </p:cNvPr>
                <p:cNvPicPr>
                  <a:picLocks noChangeAspect="1"/>
                </p:cNvPicPr>
                <p:nvPr/>
              </p:nvPicPr>
              <p:blipFill>
                <a:blip r:embed="rId112">
                  <a:extLst>
                    <a:ext uri="{28A0092B-C50C-407E-A947-70E740481C1C}">
                      <a14:useLocalDpi xmlns:a14="http://schemas.microsoft.com/office/drawing/2010/main" val="0"/>
                    </a:ext>
                  </a:extLst>
                </a:blip>
                <a:stretch>
                  <a:fillRect/>
                </a:stretch>
              </p:blipFill>
              <p:spPr>
                <a:xfrm>
                  <a:off x="4969096" y="3124200"/>
                  <a:ext cx="609600" cy="609600"/>
                </a:xfrm>
                <a:prstGeom prst="rect">
                  <a:avLst/>
                </a:prstGeom>
              </p:spPr>
            </p:pic>
            <p:pic>
              <p:nvPicPr>
                <p:cNvPr id="1096" name="Picture 1095" descr="A picture containing text, bathtub&#10;&#10;Description automatically generated">
                  <a:extLst>
                    <a:ext uri="{FF2B5EF4-FFF2-40B4-BE49-F238E27FC236}">
                      <a16:creationId xmlns:a16="http://schemas.microsoft.com/office/drawing/2014/main" id="{4C1B7F9B-D231-361F-B094-5704460078E1}"/>
                    </a:ext>
                  </a:extLst>
                </p:cNvPr>
                <p:cNvPicPr>
                  <a:picLocks noChangeAspect="1"/>
                </p:cNvPicPr>
                <p:nvPr/>
              </p:nvPicPr>
              <p:blipFill>
                <a:blip r:embed="rId113">
                  <a:extLst>
                    <a:ext uri="{28A0092B-C50C-407E-A947-70E740481C1C}">
                      <a14:useLocalDpi xmlns:a14="http://schemas.microsoft.com/office/drawing/2010/main" val="0"/>
                    </a:ext>
                  </a:extLst>
                </a:blip>
                <a:stretch>
                  <a:fillRect/>
                </a:stretch>
              </p:blipFill>
              <p:spPr>
                <a:xfrm>
                  <a:off x="5520267" y="3124200"/>
                  <a:ext cx="609600" cy="609600"/>
                </a:xfrm>
                <a:prstGeom prst="rect">
                  <a:avLst/>
                </a:prstGeom>
              </p:spPr>
            </p:pic>
            <p:pic>
              <p:nvPicPr>
                <p:cNvPr id="1097" name="Picture 1096" descr="A picture containing text, outdoor object&#10;&#10;Description automatically generated">
                  <a:extLst>
                    <a:ext uri="{FF2B5EF4-FFF2-40B4-BE49-F238E27FC236}">
                      <a16:creationId xmlns:a16="http://schemas.microsoft.com/office/drawing/2014/main" id="{75856869-9FEF-409B-5CCB-240B6B0748BE}"/>
                    </a:ext>
                  </a:extLst>
                </p:cNvPr>
                <p:cNvPicPr>
                  <a:picLocks noChangeAspect="1"/>
                </p:cNvPicPr>
                <p:nvPr/>
              </p:nvPicPr>
              <p:blipFill>
                <a:blip r:embed="rId114">
                  <a:extLst>
                    <a:ext uri="{28A0092B-C50C-407E-A947-70E740481C1C}">
                      <a14:useLocalDpi xmlns:a14="http://schemas.microsoft.com/office/drawing/2010/main" val="0"/>
                    </a:ext>
                  </a:extLst>
                </a:blip>
                <a:stretch>
                  <a:fillRect/>
                </a:stretch>
              </p:blipFill>
              <p:spPr>
                <a:xfrm>
                  <a:off x="6071438" y="3124200"/>
                  <a:ext cx="609600" cy="609600"/>
                </a:xfrm>
                <a:prstGeom prst="rect">
                  <a:avLst/>
                </a:prstGeom>
              </p:spPr>
            </p:pic>
            <p:pic>
              <p:nvPicPr>
                <p:cNvPr id="1098" name="Picture 1097" descr="A picture containing text&#10;&#10;Description automatically generated">
                  <a:extLst>
                    <a:ext uri="{FF2B5EF4-FFF2-40B4-BE49-F238E27FC236}">
                      <a16:creationId xmlns:a16="http://schemas.microsoft.com/office/drawing/2014/main" id="{AC406886-1EE9-F835-5CEE-55B308A79ECC}"/>
                    </a:ext>
                  </a:extLst>
                </p:cNvPr>
                <p:cNvPicPr>
                  <a:picLocks noChangeAspect="1"/>
                </p:cNvPicPr>
                <p:nvPr/>
              </p:nvPicPr>
              <p:blipFill>
                <a:blip r:embed="rId115">
                  <a:extLst>
                    <a:ext uri="{28A0092B-C50C-407E-A947-70E740481C1C}">
                      <a14:useLocalDpi xmlns:a14="http://schemas.microsoft.com/office/drawing/2010/main" val="0"/>
                    </a:ext>
                  </a:extLst>
                </a:blip>
                <a:stretch>
                  <a:fillRect/>
                </a:stretch>
              </p:blipFill>
              <p:spPr>
                <a:xfrm>
                  <a:off x="6622609" y="3124200"/>
                  <a:ext cx="609600" cy="609600"/>
                </a:xfrm>
                <a:prstGeom prst="rect">
                  <a:avLst/>
                </a:prstGeom>
              </p:spPr>
            </p:pic>
            <p:pic>
              <p:nvPicPr>
                <p:cNvPr id="1099" name="Picture 1098" descr="A picture containing text&#10;&#10;Description automatically generated">
                  <a:extLst>
                    <a:ext uri="{FF2B5EF4-FFF2-40B4-BE49-F238E27FC236}">
                      <a16:creationId xmlns:a16="http://schemas.microsoft.com/office/drawing/2014/main" id="{68381805-39A3-6933-23BA-B2EDE81DC6B0}"/>
                    </a:ext>
                  </a:extLst>
                </p:cNvPr>
                <p:cNvPicPr>
                  <a:picLocks noChangeAspect="1"/>
                </p:cNvPicPr>
                <p:nvPr/>
              </p:nvPicPr>
              <p:blipFill>
                <a:blip r:embed="rId116">
                  <a:extLst>
                    <a:ext uri="{28A0092B-C50C-407E-A947-70E740481C1C}">
                      <a14:useLocalDpi xmlns:a14="http://schemas.microsoft.com/office/drawing/2010/main" val="0"/>
                    </a:ext>
                  </a:extLst>
                </a:blip>
                <a:stretch>
                  <a:fillRect/>
                </a:stretch>
              </p:blipFill>
              <p:spPr>
                <a:xfrm>
                  <a:off x="7173780" y="3124200"/>
                  <a:ext cx="609600" cy="609600"/>
                </a:xfrm>
                <a:prstGeom prst="rect">
                  <a:avLst/>
                </a:prstGeom>
              </p:spPr>
            </p:pic>
            <p:pic>
              <p:nvPicPr>
                <p:cNvPr id="1100" name="Picture 1099" descr="A picture containing text, outdoor object&#10;&#10;Description automatically generated">
                  <a:extLst>
                    <a:ext uri="{FF2B5EF4-FFF2-40B4-BE49-F238E27FC236}">
                      <a16:creationId xmlns:a16="http://schemas.microsoft.com/office/drawing/2014/main" id="{CF5BE544-ECB2-7927-818C-8328AF4F5485}"/>
                    </a:ext>
                  </a:extLst>
                </p:cNvPr>
                <p:cNvPicPr>
                  <a:picLocks noChangeAspect="1"/>
                </p:cNvPicPr>
                <p:nvPr/>
              </p:nvPicPr>
              <p:blipFill>
                <a:blip r:embed="rId117">
                  <a:extLst>
                    <a:ext uri="{28A0092B-C50C-407E-A947-70E740481C1C}">
                      <a14:useLocalDpi xmlns:a14="http://schemas.microsoft.com/office/drawing/2010/main" val="0"/>
                    </a:ext>
                  </a:extLst>
                </a:blip>
                <a:stretch>
                  <a:fillRect/>
                </a:stretch>
              </p:blipFill>
              <p:spPr>
                <a:xfrm>
                  <a:off x="7724951" y="3124200"/>
                  <a:ext cx="609600" cy="609600"/>
                </a:xfrm>
                <a:prstGeom prst="rect">
                  <a:avLst/>
                </a:prstGeom>
              </p:spPr>
            </p:pic>
            <p:pic>
              <p:nvPicPr>
                <p:cNvPr id="1101" name="Picture 1100" descr="A picture containing text, outdoor object&#10;&#10;Description automatically generated">
                  <a:extLst>
                    <a:ext uri="{FF2B5EF4-FFF2-40B4-BE49-F238E27FC236}">
                      <a16:creationId xmlns:a16="http://schemas.microsoft.com/office/drawing/2014/main" id="{9F86EDD8-8443-85A6-301C-C992C8E71A33}"/>
                    </a:ext>
                  </a:extLst>
                </p:cNvPr>
                <p:cNvPicPr>
                  <a:picLocks noChangeAspect="1"/>
                </p:cNvPicPr>
                <p:nvPr/>
              </p:nvPicPr>
              <p:blipFill>
                <a:blip r:embed="rId118">
                  <a:extLst>
                    <a:ext uri="{28A0092B-C50C-407E-A947-70E740481C1C}">
                      <a14:useLocalDpi xmlns:a14="http://schemas.microsoft.com/office/drawing/2010/main" val="0"/>
                    </a:ext>
                  </a:extLst>
                </a:blip>
                <a:stretch>
                  <a:fillRect/>
                </a:stretch>
              </p:blipFill>
              <p:spPr>
                <a:xfrm>
                  <a:off x="8276122" y="3124200"/>
                  <a:ext cx="609600" cy="609600"/>
                </a:xfrm>
                <a:prstGeom prst="rect">
                  <a:avLst/>
                </a:prstGeom>
              </p:spPr>
            </p:pic>
            <p:pic>
              <p:nvPicPr>
                <p:cNvPr id="1102" name="Picture 1101" descr="A picture containing text&#10;&#10;Description automatically generated">
                  <a:extLst>
                    <a:ext uri="{FF2B5EF4-FFF2-40B4-BE49-F238E27FC236}">
                      <a16:creationId xmlns:a16="http://schemas.microsoft.com/office/drawing/2014/main" id="{A2753F7E-9CB6-A907-0FAB-91F787E67CC4}"/>
                    </a:ext>
                  </a:extLst>
                </p:cNvPr>
                <p:cNvPicPr>
                  <a:picLocks noChangeAspect="1"/>
                </p:cNvPicPr>
                <p:nvPr/>
              </p:nvPicPr>
              <p:blipFill>
                <a:blip r:embed="rId119">
                  <a:extLst>
                    <a:ext uri="{28A0092B-C50C-407E-A947-70E740481C1C}">
                      <a14:useLocalDpi xmlns:a14="http://schemas.microsoft.com/office/drawing/2010/main" val="0"/>
                    </a:ext>
                  </a:extLst>
                </a:blip>
                <a:stretch>
                  <a:fillRect/>
                </a:stretch>
              </p:blipFill>
              <p:spPr>
                <a:xfrm>
                  <a:off x="8827293" y="3124200"/>
                  <a:ext cx="609600" cy="609600"/>
                </a:xfrm>
                <a:prstGeom prst="rect">
                  <a:avLst/>
                </a:prstGeom>
              </p:spPr>
            </p:pic>
            <p:pic>
              <p:nvPicPr>
                <p:cNvPr id="1103" name="Picture 1102" descr="A picture containing text&#10;&#10;Description automatically generated">
                  <a:extLst>
                    <a:ext uri="{FF2B5EF4-FFF2-40B4-BE49-F238E27FC236}">
                      <a16:creationId xmlns:a16="http://schemas.microsoft.com/office/drawing/2014/main" id="{2D6E4C20-2F6A-6D5A-25F2-62B582344F9B}"/>
                    </a:ext>
                  </a:extLst>
                </p:cNvPr>
                <p:cNvPicPr>
                  <a:picLocks noChangeAspect="1"/>
                </p:cNvPicPr>
                <p:nvPr/>
              </p:nvPicPr>
              <p:blipFill>
                <a:blip r:embed="rId120">
                  <a:extLst>
                    <a:ext uri="{28A0092B-C50C-407E-A947-70E740481C1C}">
                      <a14:useLocalDpi xmlns:a14="http://schemas.microsoft.com/office/drawing/2010/main" val="0"/>
                    </a:ext>
                  </a:extLst>
                </a:blip>
                <a:stretch>
                  <a:fillRect/>
                </a:stretch>
              </p:blipFill>
              <p:spPr>
                <a:xfrm>
                  <a:off x="9378464" y="3124200"/>
                  <a:ext cx="609600" cy="609600"/>
                </a:xfrm>
                <a:prstGeom prst="rect">
                  <a:avLst/>
                </a:prstGeom>
              </p:spPr>
            </p:pic>
            <p:pic>
              <p:nvPicPr>
                <p:cNvPr id="1104" name="Picture 1103" descr="A picture containing text, outdoor object&#10;&#10;Description automatically generated">
                  <a:extLst>
                    <a:ext uri="{FF2B5EF4-FFF2-40B4-BE49-F238E27FC236}">
                      <a16:creationId xmlns:a16="http://schemas.microsoft.com/office/drawing/2014/main" id="{D1F7641C-1F09-5B51-5600-12D526E6C013}"/>
                    </a:ext>
                  </a:extLst>
                </p:cNvPr>
                <p:cNvPicPr>
                  <a:picLocks noChangeAspect="1"/>
                </p:cNvPicPr>
                <p:nvPr/>
              </p:nvPicPr>
              <p:blipFill>
                <a:blip r:embed="rId121">
                  <a:extLst>
                    <a:ext uri="{28A0092B-C50C-407E-A947-70E740481C1C}">
                      <a14:useLocalDpi xmlns:a14="http://schemas.microsoft.com/office/drawing/2010/main" val="0"/>
                    </a:ext>
                  </a:extLst>
                </a:blip>
                <a:stretch>
                  <a:fillRect/>
                </a:stretch>
              </p:blipFill>
              <p:spPr>
                <a:xfrm>
                  <a:off x="9929635" y="3124200"/>
                  <a:ext cx="609600" cy="609600"/>
                </a:xfrm>
                <a:prstGeom prst="rect">
                  <a:avLst/>
                </a:prstGeom>
              </p:spPr>
            </p:pic>
            <p:pic>
              <p:nvPicPr>
                <p:cNvPr id="1105" name="Picture 1104" descr="A picture containing text, loudspeaker&#10;&#10;Description automatically generated">
                  <a:extLst>
                    <a:ext uri="{FF2B5EF4-FFF2-40B4-BE49-F238E27FC236}">
                      <a16:creationId xmlns:a16="http://schemas.microsoft.com/office/drawing/2014/main" id="{E704A362-8E39-EC88-5E4E-0BBC6C911148}"/>
                    </a:ext>
                  </a:extLst>
                </p:cNvPr>
                <p:cNvPicPr>
                  <a:picLocks noChangeAspect="1"/>
                </p:cNvPicPr>
                <p:nvPr/>
              </p:nvPicPr>
              <p:blipFill>
                <a:blip r:embed="rId122">
                  <a:extLst>
                    <a:ext uri="{28A0092B-C50C-407E-A947-70E740481C1C}">
                      <a14:useLocalDpi xmlns:a14="http://schemas.microsoft.com/office/drawing/2010/main" val="0"/>
                    </a:ext>
                  </a:extLst>
                </a:blip>
                <a:stretch>
                  <a:fillRect/>
                </a:stretch>
              </p:blipFill>
              <p:spPr>
                <a:xfrm>
                  <a:off x="10480806" y="3124200"/>
                  <a:ext cx="609600" cy="609600"/>
                </a:xfrm>
                <a:prstGeom prst="rect">
                  <a:avLst/>
                </a:prstGeom>
              </p:spPr>
            </p:pic>
            <p:pic>
              <p:nvPicPr>
                <p:cNvPr id="1106" name="Picture 1105" descr="A picture containing text&#10;&#10;Description automatically generated">
                  <a:extLst>
                    <a:ext uri="{FF2B5EF4-FFF2-40B4-BE49-F238E27FC236}">
                      <a16:creationId xmlns:a16="http://schemas.microsoft.com/office/drawing/2014/main" id="{C0375DB7-1625-9863-E34C-39AD56136181}"/>
                    </a:ext>
                  </a:extLst>
                </p:cNvPr>
                <p:cNvPicPr>
                  <a:picLocks noChangeAspect="1"/>
                </p:cNvPicPr>
                <p:nvPr/>
              </p:nvPicPr>
              <p:blipFill>
                <a:blip r:embed="rId123">
                  <a:extLst>
                    <a:ext uri="{28A0092B-C50C-407E-A947-70E740481C1C}">
                      <a14:useLocalDpi xmlns:a14="http://schemas.microsoft.com/office/drawing/2010/main" val="0"/>
                    </a:ext>
                  </a:extLst>
                </a:blip>
                <a:stretch>
                  <a:fillRect/>
                </a:stretch>
              </p:blipFill>
              <p:spPr>
                <a:xfrm>
                  <a:off x="11031969" y="3124200"/>
                  <a:ext cx="609600" cy="609600"/>
                </a:xfrm>
                <a:prstGeom prst="rect">
                  <a:avLst/>
                </a:prstGeom>
              </p:spPr>
            </p:pic>
            <p:pic>
              <p:nvPicPr>
                <p:cNvPr id="1107" name="Picture 1106" descr="A picture containing text, outdoor object&#10;&#10;Description automatically generated">
                  <a:extLst>
                    <a:ext uri="{FF2B5EF4-FFF2-40B4-BE49-F238E27FC236}">
                      <a16:creationId xmlns:a16="http://schemas.microsoft.com/office/drawing/2014/main" id="{45AF875A-1014-4A91-03C9-469EAE24A481}"/>
                    </a:ext>
                  </a:extLst>
                </p:cNvPr>
                <p:cNvPicPr>
                  <a:picLocks noChangeAspect="1"/>
                </p:cNvPicPr>
                <p:nvPr/>
              </p:nvPicPr>
              <p:blipFill>
                <a:blip r:embed="rId124">
                  <a:extLst>
                    <a:ext uri="{28A0092B-C50C-407E-A947-70E740481C1C}">
                      <a14:useLocalDpi xmlns:a14="http://schemas.microsoft.com/office/drawing/2010/main" val="0"/>
                    </a:ext>
                  </a:extLst>
                </a:blip>
                <a:stretch>
                  <a:fillRect/>
                </a:stretch>
              </p:blipFill>
              <p:spPr>
                <a:xfrm>
                  <a:off x="559728" y="3124200"/>
                  <a:ext cx="609600" cy="609600"/>
                </a:xfrm>
                <a:prstGeom prst="rect">
                  <a:avLst/>
                </a:prstGeom>
              </p:spPr>
            </p:pic>
          </p:grpSp>
          <p:grpSp>
            <p:nvGrpSpPr>
              <p:cNvPr id="1067" name="Group 1066">
                <a:extLst>
                  <a:ext uri="{FF2B5EF4-FFF2-40B4-BE49-F238E27FC236}">
                    <a16:creationId xmlns:a16="http://schemas.microsoft.com/office/drawing/2014/main" id="{00D1DF60-8E84-F927-C9F9-F677C70BE4C9}"/>
                  </a:ext>
                </a:extLst>
              </p:cNvPr>
              <p:cNvGrpSpPr/>
              <p:nvPr/>
            </p:nvGrpSpPr>
            <p:grpSpPr>
              <a:xfrm>
                <a:off x="550431" y="2782292"/>
                <a:ext cx="11091138" cy="609600"/>
                <a:chOff x="550431" y="3124200"/>
                <a:chExt cx="11091138" cy="609600"/>
              </a:xfrm>
            </p:grpSpPr>
            <p:pic>
              <p:nvPicPr>
                <p:cNvPr id="1068" name="Picture 1067" descr="A picture containing text, building material&#10;&#10;Description automatically generated">
                  <a:extLst>
                    <a:ext uri="{FF2B5EF4-FFF2-40B4-BE49-F238E27FC236}">
                      <a16:creationId xmlns:a16="http://schemas.microsoft.com/office/drawing/2014/main" id="{67165A92-F879-1500-6706-D987AF76C025}"/>
                    </a:ext>
                  </a:extLst>
                </p:cNvPr>
                <p:cNvPicPr>
                  <a:picLocks noChangeAspect="1"/>
                </p:cNvPicPr>
                <p:nvPr/>
              </p:nvPicPr>
              <p:blipFill>
                <a:blip r:embed="rId125">
                  <a:extLst>
                    <a:ext uri="{28A0092B-C50C-407E-A947-70E740481C1C}">
                      <a14:useLocalDpi xmlns:a14="http://schemas.microsoft.com/office/drawing/2010/main" val="0"/>
                    </a:ext>
                  </a:extLst>
                </a:blip>
                <a:stretch>
                  <a:fillRect/>
                </a:stretch>
              </p:blipFill>
              <p:spPr>
                <a:xfrm>
                  <a:off x="1102091" y="3124200"/>
                  <a:ext cx="609600" cy="609600"/>
                </a:xfrm>
                <a:prstGeom prst="rect">
                  <a:avLst/>
                </a:prstGeom>
              </p:spPr>
            </p:pic>
            <p:pic>
              <p:nvPicPr>
                <p:cNvPr id="1069" name="Picture 1068" descr="A picture containing text&#10;&#10;Description automatically generated">
                  <a:extLst>
                    <a:ext uri="{FF2B5EF4-FFF2-40B4-BE49-F238E27FC236}">
                      <a16:creationId xmlns:a16="http://schemas.microsoft.com/office/drawing/2014/main" id="{99BB44F8-8D82-7219-1815-1A93D60FCCC9}"/>
                    </a:ext>
                  </a:extLst>
                </p:cNvPr>
                <p:cNvPicPr>
                  <a:picLocks noChangeAspect="1"/>
                </p:cNvPicPr>
                <p:nvPr/>
              </p:nvPicPr>
              <p:blipFill>
                <a:blip r:embed="rId126">
                  <a:extLst>
                    <a:ext uri="{28A0092B-C50C-407E-A947-70E740481C1C}">
                      <a14:useLocalDpi xmlns:a14="http://schemas.microsoft.com/office/drawing/2010/main" val="0"/>
                    </a:ext>
                  </a:extLst>
                </a:blip>
                <a:stretch>
                  <a:fillRect/>
                </a:stretch>
              </p:blipFill>
              <p:spPr>
                <a:xfrm>
                  <a:off x="1653751" y="3124200"/>
                  <a:ext cx="609600" cy="609600"/>
                </a:xfrm>
                <a:prstGeom prst="rect">
                  <a:avLst/>
                </a:prstGeom>
              </p:spPr>
            </p:pic>
            <p:pic>
              <p:nvPicPr>
                <p:cNvPr id="1070" name="Picture 1069" descr="A picture containing text&#10;&#10;Description automatically generated">
                  <a:extLst>
                    <a:ext uri="{FF2B5EF4-FFF2-40B4-BE49-F238E27FC236}">
                      <a16:creationId xmlns:a16="http://schemas.microsoft.com/office/drawing/2014/main" id="{2EEA5333-5496-2E92-B2A2-78C680A269B7}"/>
                    </a:ext>
                  </a:extLst>
                </p:cNvPr>
                <p:cNvPicPr>
                  <a:picLocks noChangeAspect="1"/>
                </p:cNvPicPr>
                <p:nvPr/>
              </p:nvPicPr>
              <p:blipFill>
                <a:blip r:embed="rId127">
                  <a:extLst>
                    <a:ext uri="{28A0092B-C50C-407E-A947-70E740481C1C}">
                      <a14:useLocalDpi xmlns:a14="http://schemas.microsoft.com/office/drawing/2010/main" val="0"/>
                    </a:ext>
                  </a:extLst>
                </a:blip>
                <a:stretch>
                  <a:fillRect/>
                </a:stretch>
              </p:blipFill>
              <p:spPr>
                <a:xfrm>
                  <a:off x="2205411" y="3124200"/>
                  <a:ext cx="609600" cy="609600"/>
                </a:xfrm>
                <a:prstGeom prst="rect">
                  <a:avLst/>
                </a:prstGeom>
              </p:spPr>
            </p:pic>
            <p:pic>
              <p:nvPicPr>
                <p:cNvPr id="1071" name="Picture 1070" descr="Shape&#10;&#10;Description automatically generated">
                  <a:extLst>
                    <a:ext uri="{FF2B5EF4-FFF2-40B4-BE49-F238E27FC236}">
                      <a16:creationId xmlns:a16="http://schemas.microsoft.com/office/drawing/2014/main" id="{E45225B7-121D-99D5-8449-2AABAD02DA3F}"/>
                    </a:ext>
                  </a:extLst>
                </p:cNvPr>
                <p:cNvPicPr>
                  <a:picLocks noChangeAspect="1"/>
                </p:cNvPicPr>
                <p:nvPr/>
              </p:nvPicPr>
              <p:blipFill>
                <a:blip r:embed="rId128">
                  <a:extLst>
                    <a:ext uri="{28A0092B-C50C-407E-A947-70E740481C1C}">
                      <a14:useLocalDpi xmlns:a14="http://schemas.microsoft.com/office/drawing/2010/main" val="0"/>
                    </a:ext>
                  </a:extLst>
                </a:blip>
                <a:stretch>
                  <a:fillRect/>
                </a:stretch>
              </p:blipFill>
              <p:spPr>
                <a:xfrm>
                  <a:off x="2757071" y="3124200"/>
                  <a:ext cx="609600" cy="609600"/>
                </a:xfrm>
                <a:prstGeom prst="rect">
                  <a:avLst/>
                </a:prstGeom>
              </p:spPr>
            </p:pic>
            <p:pic>
              <p:nvPicPr>
                <p:cNvPr id="1072" name="Picture 1071" descr="A picture containing text&#10;&#10;Description automatically generated">
                  <a:extLst>
                    <a:ext uri="{FF2B5EF4-FFF2-40B4-BE49-F238E27FC236}">
                      <a16:creationId xmlns:a16="http://schemas.microsoft.com/office/drawing/2014/main" id="{3C236985-86D5-3F7F-C0F8-D296AD9D79C2}"/>
                    </a:ext>
                  </a:extLst>
                </p:cNvPr>
                <p:cNvPicPr>
                  <a:picLocks noChangeAspect="1"/>
                </p:cNvPicPr>
                <p:nvPr/>
              </p:nvPicPr>
              <p:blipFill>
                <a:blip r:embed="rId129">
                  <a:extLst>
                    <a:ext uri="{28A0092B-C50C-407E-A947-70E740481C1C}">
                      <a14:useLocalDpi xmlns:a14="http://schemas.microsoft.com/office/drawing/2010/main" val="0"/>
                    </a:ext>
                  </a:extLst>
                </a:blip>
                <a:stretch>
                  <a:fillRect/>
                </a:stretch>
              </p:blipFill>
              <p:spPr>
                <a:xfrm>
                  <a:off x="3308731" y="3124200"/>
                  <a:ext cx="609600" cy="609600"/>
                </a:xfrm>
                <a:prstGeom prst="rect">
                  <a:avLst/>
                </a:prstGeom>
              </p:spPr>
            </p:pic>
            <p:pic>
              <p:nvPicPr>
                <p:cNvPr id="1073" name="Picture 1072" descr="A picture containing text, building material&#10;&#10;Description automatically generated">
                  <a:extLst>
                    <a:ext uri="{FF2B5EF4-FFF2-40B4-BE49-F238E27FC236}">
                      <a16:creationId xmlns:a16="http://schemas.microsoft.com/office/drawing/2014/main" id="{CE4D8A1D-A04F-D025-3C90-395DE841802B}"/>
                    </a:ext>
                  </a:extLst>
                </p:cNvPr>
                <p:cNvPicPr>
                  <a:picLocks noChangeAspect="1"/>
                </p:cNvPicPr>
                <p:nvPr/>
              </p:nvPicPr>
              <p:blipFill>
                <a:blip r:embed="rId130">
                  <a:extLst>
                    <a:ext uri="{28A0092B-C50C-407E-A947-70E740481C1C}">
                      <a14:useLocalDpi xmlns:a14="http://schemas.microsoft.com/office/drawing/2010/main" val="0"/>
                    </a:ext>
                  </a:extLst>
                </a:blip>
                <a:stretch>
                  <a:fillRect/>
                </a:stretch>
              </p:blipFill>
              <p:spPr>
                <a:xfrm>
                  <a:off x="3860391" y="3124200"/>
                  <a:ext cx="609600" cy="609600"/>
                </a:xfrm>
                <a:prstGeom prst="rect">
                  <a:avLst/>
                </a:prstGeom>
              </p:spPr>
            </p:pic>
            <p:pic>
              <p:nvPicPr>
                <p:cNvPr id="1074" name="Picture 1073" descr="A picture containing text&#10;&#10;Description automatically generated">
                  <a:extLst>
                    <a:ext uri="{FF2B5EF4-FFF2-40B4-BE49-F238E27FC236}">
                      <a16:creationId xmlns:a16="http://schemas.microsoft.com/office/drawing/2014/main" id="{472D029A-2511-8BD4-EF77-44359CE95CDB}"/>
                    </a:ext>
                  </a:extLst>
                </p:cNvPr>
                <p:cNvPicPr>
                  <a:picLocks noChangeAspect="1"/>
                </p:cNvPicPr>
                <p:nvPr/>
              </p:nvPicPr>
              <p:blipFill>
                <a:blip r:embed="rId131">
                  <a:extLst>
                    <a:ext uri="{28A0092B-C50C-407E-A947-70E740481C1C}">
                      <a14:useLocalDpi xmlns:a14="http://schemas.microsoft.com/office/drawing/2010/main" val="0"/>
                    </a:ext>
                  </a:extLst>
                </a:blip>
                <a:stretch>
                  <a:fillRect/>
                </a:stretch>
              </p:blipFill>
              <p:spPr>
                <a:xfrm>
                  <a:off x="4412051" y="3124200"/>
                  <a:ext cx="609600" cy="609600"/>
                </a:xfrm>
                <a:prstGeom prst="rect">
                  <a:avLst/>
                </a:prstGeom>
              </p:spPr>
            </p:pic>
            <p:pic>
              <p:nvPicPr>
                <p:cNvPr id="1075" name="Picture 1074" descr="A picture containing text&#10;&#10;Description automatically generated">
                  <a:extLst>
                    <a:ext uri="{FF2B5EF4-FFF2-40B4-BE49-F238E27FC236}">
                      <a16:creationId xmlns:a16="http://schemas.microsoft.com/office/drawing/2014/main" id="{9990D87A-32B6-3888-C878-27FF6172BEE1}"/>
                    </a:ext>
                  </a:extLst>
                </p:cNvPr>
                <p:cNvPicPr>
                  <a:picLocks noChangeAspect="1"/>
                </p:cNvPicPr>
                <p:nvPr/>
              </p:nvPicPr>
              <p:blipFill>
                <a:blip r:embed="rId132">
                  <a:extLst>
                    <a:ext uri="{28A0092B-C50C-407E-A947-70E740481C1C}">
                      <a14:useLocalDpi xmlns:a14="http://schemas.microsoft.com/office/drawing/2010/main" val="0"/>
                    </a:ext>
                  </a:extLst>
                </a:blip>
                <a:stretch>
                  <a:fillRect/>
                </a:stretch>
              </p:blipFill>
              <p:spPr>
                <a:xfrm>
                  <a:off x="4963711" y="3124200"/>
                  <a:ext cx="609600" cy="609600"/>
                </a:xfrm>
                <a:prstGeom prst="rect">
                  <a:avLst/>
                </a:prstGeom>
              </p:spPr>
            </p:pic>
            <p:pic>
              <p:nvPicPr>
                <p:cNvPr id="1076" name="Picture 1075" descr="A picture containing text, building material&#10;&#10;Description automatically generated">
                  <a:extLst>
                    <a:ext uri="{FF2B5EF4-FFF2-40B4-BE49-F238E27FC236}">
                      <a16:creationId xmlns:a16="http://schemas.microsoft.com/office/drawing/2014/main" id="{7C5A901C-0A9E-E51C-351E-9AAE735FA5F0}"/>
                    </a:ext>
                  </a:extLst>
                </p:cNvPr>
                <p:cNvPicPr>
                  <a:picLocks noChangeAspect="1"/>
                </p:cNvPicPr>
                <p:nvPr/>
              </p:nvPicPr>
              <p:blipFill>
                <a:blip r:embed="rId133">
                  <a:extLst>
                    <a:ext uri="{28A0092B-C50C-407E-A947-70E740481C1C}">
                      <a14:useLocalDpi xmlns:a14="http://schemas.microsoft.com/office/drawing/2010/main" val="0"/>
                    </a:ext>
                  </a:extLst>
                </a:blip>
                <a:stretch>
                  <a:fillRect/>
                </a:stretch>
              </p:blipFill>
              <p:spPr>
                <a:xfrm>
                  <a:off x="5515371" y="3124200"/>
                  <a:ext cx="609600" cy="609600"/>
                </a:xfrm>
                <a:prstGeom prst="rect">
                  <a:avLst/>
                </a:prstGeom>
              </p:spPr>
            </p:pic>
            <p:pic>
              <p:nvPicPr>
                <p:cNvPr id="1077" name="Picture 1076" descr="A picture containing text, brick, building material&#10;&#10;Description automatically generated">
                  <a:extLst>
                    <a:ext uri="{FF2B5EF4-FFF2-40B4-BE49-F238E27FC236}">
                      <a16:creationId xmlns:a16="http://schemas.microsoft.com/office/drawing/2014/main" id="{10B05576-C6A7-F53F-15FA-6D6871E611D4}"/>
                    </a:ext>
                  </a:extLst>
                </p:cNvPr>
                <p:cNvPicPr>
                  <a:picLocks noChangeAspect="1"/>
                </p:cNvPicPr>
                <p:nvPr/>
              </p:nvPicPr>
              <p:blipFill>
                <a:blip r:embed="rId134">
                  <a:extLst>
                    <a:ext uri="{28A0092B-C50C-407E-A947-70E740481C1C}">
                      <a14:useLocalDpi xmlns:a14="http://schemas.microsoft.com/office/drawing/2010/main" val="0"/>
                    </a:ext>
                  </a:extLst>
                </a:blip>
                <a:stretch>
                  <a:fillRect/>
                </a:stretch>
              </p:blipFill>
              <p:spPr>
                <a:xfrm>
                  <a:off x="6067031" y="3124200"/>
                  <a:ext cx="609600" cy="609600"/>
                </a:xfrm>
                <a:prstGeom prst="rect">
                  <a:avLst/>
                </a:prstGeom>
              </p:spPr>
            </p:pic>
            <p:pic>
              <p:nvPicPr>
                <p:cNvPr id="1078" name="Picture 1077" descr="A picture containing text&#10;&#10;Description automatically generated">
                  <a:extLst>
                    <a:ext uri="{FF2B5EF4-FFF2-40B4-BE49-F238E27FC236}">
                      <a16:creationId xmlns:a16="http://schemas.microsoft.com/office/drawing/2014/main" id="{46923B0E-273C-BD7E-DE61-193C38CFDE12}"/>
                    </a:ext>
                  </a:extLst>
                </p:cNvPr>
                <p:cNvPicPr>
                  <a:picLocks noChangeAspect="1"/>
                </p:cNvPicPr>
                <p:nvPr/>
              </p:nvPicPr>
              <p:blipFill>
                <a:blip r:embed="rId135">
                  <a:extLst>
                    <a:ext uri="{28A0092B-C50C-407E-A947-70E740481C1C}">
                      <a14:useLocalDpi xmlns:a14="http://schemas.microsoft.com/office/drawing/2010/main" val="0"/>
                    </a:ext>
                  </a:extLst>
                </a:blip>
                <a:stretch>
                  <a:fillRect/>
                </a:stretch>
              </p:blipFill>
              <p:spPr>
                <a:xfrm>
                  <a:off x="6618691" y="3124200"/>
                  <a:ext cx="609600" cy="609600"/>
                </a:xfrm>
                <a:prstGeom prst="rect">
                  <a:avLst/>
                </a:prstGeom>
              </p:spPr>
            </p:pic>
            <p:pic>
              <p:nvPicPr>
                <p:cNvPr id="1079" name="Picture 1078" descr="A picture containing text, building material&#10;&#10;Description automatically generated">
                  <a:extLst>
                    <a:ext uri="{FF2B5EF4-FFF2-40B4-BE49-F238E27FC236}">
                      <a16:creationId xmlns:a16="http://schemas.microsoft.com/office/drawing/2014/main" id="{C4DD5EF7-480E-4F74-FE6F-B721BA3732CC}"/>
                    </a:ext>
                  </a:extLst>
                </p:cNvPr>
                <p:cNvPicPr>
                  <a:picLocks noChangeAspect="1"/>
                </p:cNvPicPr>
                <p:nvPr/>
              </p:nvPicPr>
              <p:blipFill>
                <a:blip r:embed="rId136">
                  <a:extLst>
                    <a:ext uri="{28A0092B-C50C-407E-A947-70E740481C1C}">
                      <a14:useLocalDpi xmlns:a14="http://schemas.microsoft.com/office/drawing/2010/main" val="0"/>
                    </a:ext>
                  </a:extLst>
                </a:blip>
                <a:stretch>
                  <a:fillRect/>
                </a:stretch>
              </p:blipFill>
              <p:spPr>
                <a:xfrm>
                  <a:off x="7170351" y="3124200"/>
                  <a:ext cx="609600" cy="609600"/>
                </a:xfrm>
                <a:prstGeom prst="rect">
                  <a:avLst/>
                </a:prstGeom>
              </p:spPr>
            </p:pic>
            <p:pic>
              <p:nvPicPr>
                <p:cNvPr id="1080" name="Picture 1079" descr="A picture containing text&#10;&#10;Description automatically generated">
                  <a:extLst>
                    <a:ext uri="{FF2B5EF4-FFF2-40B4-BE49-F238E27FC236}">
                      <a16:creationId xmlns:a16="http://schemas.microsoft.com/office/drawing/2014/main" id="{D053B6F7-25CF-B859-2D4E-5CBA8A96B267}"/>
                    </a:ext>
                  </a:extLst>
                </p:cNvPr>
                <p:cNvPicPr>
                  <a:picLocks noChangeAspect="1"/>
                </p:cNvPicPr>
                <p:nvPr/>
              </p:nvPicPr>
              <p:blipFill>
                <a:blip r:embed="rId137">
                  <a:extLst>
                    <a:ext uri="{28A0092B-C50C-407E-A947-70E740481C1C}">
                      <a14:useLocalDpi xmlns:a14="http://schemas.microsoft.com/office/drawing/2010/main" val="0"/>
                    </a:ext>
                  </a:extLst>
                </a:blip>
                <a:stretch>
                  <a:fillRect/>
                </a:stretch>
              </p:blipFill>
              <p:spPr>
                <a:xfrm>
                  <a:off x="7722011" y="3124200"/>
                  <a:ext cx="609600" cy="609600"/>
                </a:xfrm>
                <a:prstGeom prst="rect">
                  <a:avLst/>
                </a:prstGeom>
              </p:spPr>
            </p:pic>
            <p:pic>
              <p:nvPicPr>
                <p:cNvPr id="1081" name="Picture 1080" descr="A picture containing text&#10;&#10;Description automatically generated">
                  <a:extLst>
                    <a:ext uri="{FF2B5EF4-FFF2-40B4-BE49-F238E27FC236}">
                      <a16:creationId xmlns:a16="http://schemas.microsoft.com/office/drawing/2014/main" id="{CC493E76-F52F-6E48-331D-7C31A8C3352E}"/>
                    </a:ext>
                  </a:extLst>
                </p:cNvPr>
                <p:cNvPicPr>
                  <a:picLocks noChangeAspect="1"/>
                </p:cNvPicPr>
                <p:nvPr/>
              </p:nvPicPr>
              <p:blipFill>
                <a:blip r:embed="rId138">
                  <a:extLst>
                    <a:ext uri="{28A0092B-C50C-407E-A947-70E740481C1C}">
                      <a14:useLocalDpi xmlns:a14="http://schemas.microsoft.com/office/drawing/2010/main" val="0"/>
                    </a:ext>
                  </a:extLst>
                </a:blip>
                <a:stretch>
                  <a:fillRect/>
                </a:stretch>
              </p:blipFill>
              <p:spPr>
                <a:xfrm>
                  <a:off x="8273671" y="3124200"/>
                  <a:ext cx="609600" cy="609600"/>
                </a:xfrm>
                <a:prstGeom prst="rect">
                  <a:avLst/>
                </a:prstGeom>
              </p:spPr>
            </p:pic>
            <p:pic>
              <p:nvPicPr>
                <p:cNvPr id="1082" name="Picture 1081" descr="A picture containing text&#10;&#10;Description automatically generated">
                  <a:extLst>
                    <a:ext uri="{FF2B5EF4-FFF2-40B4-BE49-F238E27FC236}">
                      <a16:creationId xmlns:a16="http://schemas.microsoft.com/office/drawing/2014/main" id="{135DB1BC-6624-2D3A-7466-5CF5DAA32A1D}"/>
                    </a:ext>
                  </a:extLst>
                </p:cNvPr>
                <p:cNvPicPr>
                  <a:picLocks noChangeAspect="1"/>
                </p:cNvPicPr>
                <p:nvPr/>
              </p:nvPicPr>
              <p:blipFill>
                <a:blip r:embed="rId139">
                  <a:extLst>
                    <a:ext uri="{28A0092B-C50C-407E-A947-70E740481C1C}">
                      <a14:useLocalDpi xmlns:a14="http://schemas.microsoft.com/office/drawing/2010/main" val="0"/>
                    </a:ext>
                  </a:extLst>
                </a:blip>
                <a:stretch>
                  <a:fillRect/>
                </a:stretch>
              </p:blipFill>
              <p:spPr>
                <a:xfrm>
                  <a:off x="8825331" y="3124200"/>
                  <a:ext cx="609600" cy="609600"/>
                </a:xfrm>
                <a:prstGeom prst="rect">
                  <a:avLst/>
                </a:prstGeom>
              </p:spPr>
            </p:pic>
            <p:pic>
              <p:nvPicPr>
                <p:cNvPr id="1083" name="Picture 1082" descr="A picture containing text, loudspeaker, building material&#10;&#10;Description automatically generated">
                  <a:extLst>
                    <a:ext uri="{FF2B5EF4-FFF2-40B4-BE49-F238E27FC236}">
                      <a16:creationId xmlns:a16="http://schemas.microsoft.com/office/drawing/2014/main" id="{16342D35-2670-79F6-DBB9-93B2CE1BE712}"/>
                    </a:ext>
                  </a:extLst>
                </p:cNvPr>
                <p:cNvPicPr>
                  <a:picLocks noChangeAspect="1"/>
                </p:cNvPicPr>
                <p:nvPr/>
              </p:nvPicPr>
              <p:blipFill>
                <a:blip r:embed="rId140">
                  <a:extLst>
                    <a:ext uri="{28A0092B-C50C-407E-A947-70E740481C1C}">
                      <a14:useLocalDpi xmlns:a14="http://schemas.microsoft.com/office/drawing/2010/main" val="0"/>
                    </a:ext>
                  </a:extLst>
                </a:blip>
                <a:stretch>
                  <a:fillRect/>
                </a:stretch>
              </p:blipFill>
              <p:spPr>
                <a:xfrm>
                  <a:off x="9376991" y="3124200"/>
                  <a:ext cx="609600" cy="609600"/>
                </a:xfrm>
                <a:prstGeom prst="rect">
                  <a:avLst/>
                </a:prstGeom>
              </p:spPr>
            </p:pic>
            <p:pic>
              <p:nvPicPr>
                <p:cNvPr id="1084" name="Picture 1083" descr="A picture containing text&#10;&#10;Description automatically generated">
                  <a:extLst>
                    <a:ext uri="{FF2B5EF4-FFF2-40B4-BE49-F238E27FC236}">
                      <a16:creationId xmlns:a16="http://schemas.microsoft.com/office/drawing/2014/main" id="{BBB8088D-39F1-22A2-EEAF-9B67A9D13E17}"/>
                    </a:ext>
                  </a:extLst>
                </p:cNvPr>
                <p:cNvPicPr>
                  <a:picLocks noChangeAspect="1"/>
                </p:cNvPicPr>
                <p:nvPr/>
              </p:nvPicPr>
              <p:blipFill>
                <a:blip r:embed="rId141">
                  <a:extLst>
                    <a:ext uri="{28A0092B-C50C-407E-A947-70E740481C1C}">
                      <a14:useLocalDpi xmlns:a14="http://schemas.microsoft.com/office/drawing/2010/main" val="0"/>
                    </a:ext>
                  </a:extLst>
                </a:blip>
                <a:stretch>
                  <a:fillRect/>
                </a:stretch>
              </p:blipFill>
              <p:spPr>
                <a:xfrm>
                  <a:off x="9928651" y="3124200"/>
                  <a:ext cx="609600" cy="609600"/>
                </a:xfrm>
                <a:prstGeom prst="rect">
                  <a:avLst/>
                </a:prstGeom>
              </p:spPr>
            </p:pic>
            <p:pic>
              <p:nvPicPr>
                <p:cNvPr id="1085" name="Picture 1084" descr="Icon&#10;&#10;Description automatically generated">
                  <a:extLst>
                    <a:ext uri="{FF2B5EF4-FFF2-40B4-BE49-F238E27FC236}">
                      <a16:creationId xmlns:a16="http://schemas.microsoft.com/office/drawing/2014/main" id="{2802A78C-A63C-8A59-2207-36838D23EF93}"/>
                    </a:ext>
                  </a:extLst>
                </p:cNvPr>
                <p:cNvPicPr>
                  <a:picLocks noChangeAspect="1"/>
                </p:cNvPicPr>
                <p:nvPr/>
              </p:nvPicPr>
              <p:blipFill>
                <a:blip r:embed="rId142">
                  <a:extLst>
                    <a:ext uri="{28A0092B-C50C-407E-A947-70E740481C1C}">
                      <a14:useLocalDpi xmlns:a14="http://schemas.microsoft.com/office/drawing/2010/main" val="0"/>
                    </a:ext>
                  </a:extLst>
                </a:blip>
                <a:stretch>
                  <a:fillRect/>
                </a:stretch>
              </p:blipFill>
              <p:spPr>
                <a:xfrm>
                  <a:off x="10480311" y="3124200"/>
                  <a:ext cx="609600" cy="609600"/>
                </a:xfrm>
                <a:prstGeom prst="rect">
                  <a:avLst/>
                </a:prstGeom>
              </p:spPr>
            </p:pic>
            <p:pic>
              <p:nvPicPr>
                <p:cNvPr id="1086" name="Picture 1085" descr="A picture containing text&#10;&#10;Description automatically generated">
                  <a:extLst>
                    <a:ext uri="{FF2B5EF4-FFF2-40B4-BE49-F238E27FC236}">
                      <a16:creationId xmlns:a16="http://schemas.microsoft.com/office/drawing/2014/main" id="{03D020B0-A7D8-0CD9-8B1E-27F7557C65AC}"/>
                    </a:ext>
                  </a:extLst>
                </p:cNvPr>
                <p:cNvPicPr>
                  <a:picLocks noChangeAspect="1"/>
                </p:cNvPicPr>
                <p:nvPr/>
              </p:nvPicPr>
              <p:blipFill>
                <a:blip r:embed="rId143">
                  <a:extLst>
                    <a:ext uri="{28A0092B-C50C-407E-A947-70E740481C1C}">
                      <a14:useLocalDpi xmlns:a14="http://schemas.microsoft.com/office/drawing/2010/main" val="0"/>
                    </a:ext>
                  </a:extLst>
                </a:blip>
                <a:stretch>
                  <a:fillRect/>
                </a:stretch>
              </p:blipFill>
              <p:spPr>
                <a:xfrm>
                  <a:off x="11031969" y="3124200"/>
                  <a:ext cx="609600" cy="609600"/>
                </a:xfrm>
                <a:prstGeom prst="rect">
                  <a:avLst/>
                </a:prstGeom>
              </p:spPr>
            </p:pic>
            <p:pic>
              <p:nvPicPr>
                <p:cNvPr id="1087" name="Picture 1086" descr="A picture containing text&#10;&#10;Description automatically generated">
                  <a:extLst>
                    <a:ext uri="{FF2B5EF4-FFF2-40B4-BE49-F238E27FC236}">
                      <a16:creationId xmlns:a16="http://schemas.microsoft.com/office/drawing/2014/main" id="{BEB164C6-D38C-6EAE-86ED-19222E4797CB}"/>
                    </a:ext>
                  </a:extLst>
                </p:cNvPr>
                <p:cNvPicPr>
                  <a:picLocks noChangeAspect="1"/>
                </p:cNvPicPr>
                <p:nvPr/>
              </p:nvPicPr>
              <p:blipFill>
                <a:blip r:embed="rId144">
                  <a:extLst>
                    <a:ext uri="{28A0092B-C50C-407E-A947-70E740481C1C}">
                      <a14:useLocalDpi xmlns:a14="http://schemas.microsoft.com/office/drawing/2010/main" val="0"/>
                    </a:ext>
                  </a:extLst>
                </a:blip>
                <a:stretch>
                  <a:fillRect/>
                </a:stretch>
              </p:blipFill>
              <p:spPr>
                <a:xfrm>
                  <a:off x="550431" y="3124200"/>
                  <a:ext cx="609600" cy="609600"/>
                </a:xfrm>
                <a:prstGeom prst="rect">
                  <a:avLst/>
                </a:prstGeom>
              </p:spPr>
            </p:pic>
          </p:grpSp>
        </p:grpSp>
        <p:grpSp>
          <p:nvGrpSpPr>
            <p:cNvPr id="9" name="Group 8">
              <a:extLst>
                <a:ext uri="{FF2B5EF4-FFF2-40B4-BE49-F238E27FC236}">
                  <a16:creationId xmlns:a16="http://schemas.microsoft.com/office/drawing/2014/main" id="{F2D5818F-5B27-5922-104C-1D2509F3F071}"/>
                </a:ext>
              </a:extLst>
            </p:cNvPr>
            <p:cNvGrpSpPr/>
            <p:nvPr/>
          </p:nvGrpSpPr>
          <p:grpSpPr>
            <a:xfrm>
              <a:off x="364661" y="2713254"/>
              <a:ext cx="11065112" cy="609600"/>
              <a:chOff x="563444" y="3124200"/>
              <a:chExt cx="11065112" cy="609600"/>
            </a:xfrm>
          </p:grpSpPr>
          <p:pic>
            <p:nvPicPr>
              <p:cNvPr id="1045" name="Picture 1044" descr="A picture containing text&#10;&#10;Description automatically generated">
                <a:extLst>
                  <a:ext uri="{FF2B5EF4-FFF2-40B4-BE49-F238E27FC236}">
                    <a16:creationId xmlns:a16="http://schemas.microsoft.com/office/drawing/2014/main" id="{AF2A1E2F-72B1-C603-08B2-92E9C8D2B8BE}"/>
                  </a:ext>
                </a:extLst>
              </p:cNvPr>
              <p:cNvPicPr>
                <a:picLocks noChangeAspect="1"/>
              </p:cNvPicPr>
              <p:nvPr/>
            </p:nvPicPr>
            <p:blipFill>
              <a:blip r:embed="rId145">
                <a:extLst>
                  <a:ext uri="{28A0092B-C50C-407E-A947-70E740481C1C}">
                    <a14:useLocalDpi xmlns:a14="http://schemas.microsoft.com/office/drawing/2010/main" val="0"/>
                  </a:ext>
                </a:extLst>
              </a:blip>
              <a:stretch>
                <a:fillRect/>
              </a:stretch>
            </p:blipFill>
            <p:spPr>
              <a:xfrm>
                <a:off x="1113734" y="3124200"/>
                <a:ext cx="609600" cy="609600"/>
              </a:xfrm>
              <a:prstGeom prst="rect">
                <a:avLst/>
              </a:prstGeom>
            </p:spPr>
          </p:pic>
          <p:pic>
            <p:nvPicPr>
              <p:cNvPr id="1046" name="Picture 1045" descr="A picture containing text&#10;&#10;Description automatically generated">
                <a:extLst>
                  <a:ext uri="{FF2B5EF4-FFF2-40B4-BE49-F238E27FC236}">
                    <a16:creationId xmlns:a16="http://schemas.microsoft.com/office/drawing/2014/main" id="{53C0426B-FBB7-54B6-80CF-9F1791D94CA7}"/>
                  </a:ext>
                </a:extLst>
              </p:cNvPr>
              <p:cNvPicPr>
                <a:picLocks noChangeAspect="1"/>
              </p:cNvPicPr>
              <p:nvPr/>
            </p:nvPicPr>
            <p:blipFill>
              <a:blip r:embed="rId146">
                <a:extLst>
                  <a:ext uri="{28A0092B-C50C-407E-A947-70E740481C1C}">
                    <a14:useLocalDpi xmlns:a14="http://schemas.microsoft.com/office/drawing/2010/main" val="0"/>
                  </a:ext>
                </a:extLst>
              </a:blip>
              <a:stretch>
                <a:fillRect/>
              </a:stretch>
            </p:blipFill>
            <p:spPr>
              <a:xfrm>
                <a:off x="1664024" y="3124200"/>
                <a:ext cx="609600" cy="609600"/>
              </a:xfrm>
              <a:prstGeom prst="rect">
                <a:avLst/>
              </a:prstGeom>
            </p:spPr>
          </p:pic>
          <p:pic>
            <p:nvPicPr>
              <p:cNvPr id="1047" name="Picture 1046" descr="A picture containing text&#10;&#10;Description automatically generated">
                <a:extLst>
                  <a:ext uri="{FF2B5EF4-FFF2-40B4-BE49-F238E27FC236}">
                    <a16:creationId xmlns:a16="http://schemas.microsoft.com/office/drawing/2014/main" id="{B2182D2E-7479-A1EE-C87F-C5607F02A679}"/>
                  </a:ext>
                </a:extLst>
              </p:cNvPr>
              <p:cNvPicPr>
                <a:picLocks noChangeAspect="1"/>
              </p:cNvPicPr>
              <p:nvPr/>
            </p:nvPicPr>
            <p:blipFill>
              <a:blip r:embed="rId147">
                <a:extLst>
                  <a:ext uri="{28A0092B-C50C-407E-A947-70E740481C1C}">
                    <a14:useLocalDpi xmlns:a14="http://schemas.microsoft.com/office/drawing/2010/main" val="0"/>
                  </a:ext>
                </a:extLst>
              </a:blip>
              <a:stretch>
                <a:fillRect/>
              </a:stretch>
            </p:blipFill>
            <p:spPr>
              <a:xfrm>
                <a:off x="2214314" y="3124200"/>
                <a:ext cx="609600" cy="609600"/>
              </a:xfrm>
              <a:prstGeom prst="rect">
                <a:avLst/>
              </a:prstGeom>
            </p:spPr>
          </p:pic>
          <p:pic>
            <p:nvPicPr>
              <p:cNvPr id="1048" name="Picture 1047" descr="A picture containing diagram&#10;&#10;Description automatically generated">
                <a:extLst>
                  <a:ext uri="{FF2B5EF4-FFF2-40B4-BE49-F238E27FC236}">
                    <a16:creationId xmlns:a16="http://schemas.microsoft.com/office/drawing/2014/main" id="{0440028D-C042-B7DB-16F8-461D152EDC0C}"/>
                  </a:ext>
                </a:extLst>
              </p:cNvPr>
              <p:cNvPicPr>
                <a:picLocks noChangeAspect="1"/>
              </p:cNvPicPr>
              <p:nvPr/>
            </p:nvPicPr>
            <p:blipFill>
              <a:blip r:embed="rId148">
                <a:extLst>
                  <a:ext uri="{28A0092B-C50C-407E-A947-70E740481C1C}">
                    <a14:useLocalDpi xmlns:a14="http://schemas.microsoft.com/office/drawing/2010/main" val="0"/>
                  </a:ext>
                </a:extLst>
              </a:blip>
              <a:stretch>
                <a:fillRect/>
              </a:stretch>
            </p:blipFill>
            <p:spPr>
              <a:xfrm>
                <a:off x="2764604" y="3124200"/>
                <a:ext cx="609600" cy="609600"/>
              </a:xfrm>
              <a:prstGeom prst="rect">
                <a:avLst/>
              </a:prstGeom>
            </p:spPr>
          </p:pic>
          <p:pic>
            <p:nvPicPr>
              <p:cNvPr id="1049" name="Picture 1048" descr="A picture containing shape&#10;&#10;Description automatically generated">
                <a:extLst>
                  <a:ext uri="{FF2B5EF4-FFF2-40B4-BE49-F238E27FC236}">
                    <a16:creationId xmlns:a16="http://schemas.microsoft.com/office/drawing/2014/main" id="{073A48A6-89D0-0E6F-49A7-9B0DD04B9294}"/>
                  </a:ext>
                </a:extLst>
              </p:cNvPr>
              <p:cNvPicPr>
                <a:picLocks noChangeAspect="1"/>
              </p:cNvPicPr>
              <p:nvPr/>
            </p:nvPicPr>
            <p:blipFill>
              <a:blip r:embed="rId149">
                <a:extLst>
                  <a:ext uri="{28A0092B-C50C-407E-A947-70E740481C1C}">
                    <a14:useLocalDpi xmlns:a14="http://schemas.microsoft.com/office/drawing/2010/main" val="0"/>
                  </a:ext>
                </a:extLst>
              </a:blip>
              <a:stretch>
                <a:fillRect/>
              </a:stretch>
            </p:blipFill>
            <p:spPr>
              <a:xfrm>
                <a:off x="3314894" y="3124200"/>
                <a:ext cx="609600" cy="609600"/>
              </a:xfrm>
              <a:prstGeom prst="rect">
                <a:avLst/>
              </a:prstGeom>
            </p:spPr>
          </p:pic>
          <p:pic>
            <p:nvPicPr>
              <p:cNvPr id="1050" name="Picture 1049" descr="A picture containing text&#10;&#10;Description automatically generated">
                <a:extLst>
                  <a:ext uri="{FF2B5EF4-FFF2-40B4-BE49-F238E27FC236}">
                    <a16:creationId xmlns:a16="http://schemas.microsoft.com/office/drawing/2014/main" id="{834FB069-3EA2-294A-E16D-84618A48BBEC}"/>
                  </a:ext>
                </a:extLst>
              </p:cNvPr>
              <p:cNvPicPr>
                <a:picLocks noChangeAspect="1"/>
              </p:cNvPicPr>
              <p:nvPr/>
            </p:nvPicPr>
            <p:blipFill>
              <a:blip r:embed="rId150">
                <a:extLst>
                  <a:ext uri="{28A0092B-C50C-407E-A947-70E740481C1C}">
                    <a14:useLocalDpi xmlns:a14="http://schemas.microsoft.com/office/drawing/2010/main" val="0"/>
                  </a:ext>
                </a:extLst>
              </a:blip>
              <a:stretch>
                <a:fillRect/>
              </a:stretch>
            </p:blipFill>
            <p:spPr>
              <a:xfrm>
                <a:off x="3865184" y="3124200"/>
                <a:ext cx="609600" cy="609600"/>
              </a:xfrm>
              <a:prstGeom prst="rect">
                <a:avLst/>
              </a:prstGeom>
            </p:spPr>
          </p:pic>
          <p:pic>
            <p:nvPicPr>
              <p:cNvPr id="1051" name="Picture 1050" descr="A picture containing text&#10;&#10;Description automatically generated">
                <a:extLst>
                  <a:ext uri="{FF2B5EF4-FFF2-40B4-BE49-F238E27FC236}">
                    <a16:creationId xmlns:a16="http://schemas.microsoft.com/office/drawing/2014/main" id="{DC23DA70-F4AB-9793-3C5F-8F5156D3D287}"/>
                  </a:ext>
                </a:extLst>
              </p:cNvPr>
              <p:cNvPicPr>
                <a:picLocks noChangeAspect="1"/>
              </p:cNvPicPr>
              <p:nvPr/>
            </p:nvPicPr>
            <p:blipFill>
              <a:blip r:embed="rId151">
                <a:extLst>
                  <a:ext uri="{28A0092B-C50C-407E-A947-70E740481C1C}">
                    <a14:useLocalDpi xmlns:a14="http://schemas.microsoft.com/office/drawing/2010/main" val="0"/>
                  </a:ext>
                </a:extLst>
              </a:blip>
              <a:stretch>
                <a:fillRect/>
              </a:stretch>
            </p:blipFill>
            <p:spPr>
              <a:xfrm>
                <a:off x="4415474" y="3124200"/>
                <a:ext cx="609600" cy="609600"/>
              </a:xfrm>
              <a:prstGeom prst="rect">
                <a:avLst/>
              </a:prstGeom>
            </p:spPr>
          </p:pic>
          <p:pic>
            <p:nvPicPr>
              <p:cNvPr id="1052" name="Picture 1051" descr="A picture containing shape&#10;&#10;Description automatically generated">
                <a:extLst>
                  <a:ext uri="{FF2B5EF4-FFF2-40B4-BE49-F238E27FC236}">
                    <a16:creationId xmlns:a16="http://schemas.microsoft.com/office/drawing/2014/main" id="{6D34B50F-64BD-182C-BCBF-CDFF4FD4B56B}"/>
                  </a:ext>
                </a:extLst>
              </p:cNvPr>
              <p:cNvPicPr>
                <a:picLocks noChangeAspect="1"/>
              </p:cNvPicPr>
              <p:nvPr/>
            </p:nvPicPr>
            <p:blipFill>
              <a:blip r:embed="rId152">
                <a:extLst>
                  <a:ext uri="{28A0092B-C50C-407E-A947-70E740481C1C}">
                    <a14:useLocalDpi xmlns:a14="http://schemas.microsoft.com/office/drawing/2010/main" val="0"/>
                  </a:ext>
                </a:extLst>
              </a:blip>
              <a:stretch>
                <a:fillRect/>
              </a:stretch>
            </p:blipFill>
            <p:spPr>
              <a:xfrm>
                <a:off x="4965764" y="3124200"/>
                <a:ext cx="609600" cy="609600"/>
              </a:xfrm>
              <a:prstGeom prst="rect">
                <a:avLst/>
              </a:prstGeom>
            </p:spPr>
          </p:pic>
          <p:pic>
            <p:nvPicPr>
              <p:cNvPr id="1053" name="Picture 1052" descr="A picture containing text, kitchen appliance&#10;&#10;Description automatically generated">
                <a:extLst>
                  <a:ext uri="{FF2B5EF4-FFF2-40B4-BE49-F238E27FC236}">
                    <a16:creationId xmlns:a16="http://schemas.microsoft.com/office/drawing/2014/main" id="{F873FFAD-E122-7DFB-5BBE-368B705D9F21}"/>
                  </a:ext>
                </a:extLst>
              </p:cNvPr>
              <p:cNvPicPr>
                <a:picLocks noChangeAspect="1"/>
              </p:cNvPicPr>
              <p:nvPr/>
            </p:nvPicPr>
            <p:blipFill>
              <a:blip r:embed="rId153">
                <a:extLst>
                  <a:ext uri="{28A0092B-C50C-407E-A947-70E740481C1C}">
                    <a14:useLocalDpi xmlns:a14="http://schemas.microsoft.com/office/drawing/2010/main" val="0"/>
                  </a:ext>
                </a:extLst>
              </a:blip>
              <a:stretch>
                <a:fillRect/>
              </a:stretch>
            </p:blipFill>
            <p:spPr>
              <a:xfrm>
                <a:off x="5516054" y="3124200"/>
                <a:ext cx="609600" cy="609600"/>
              </a:xfrm>
              <a:prstGeom prst="rect">
                <a:avLst/>
              </a:prstGeom>
            </p:spPr>
          </p:pic>
          <p:pic>
            <p:nvPicPr>
              <p:cNvPr id="1054" name="Picture 1053" descr="A picture containing text&#10;&#10;Description automatically generated">
                <a:extLst>
                  <a:ext uri="{FF2B5EF4-FFF2-40B4-BE49-F238E27FC236}">
                    <a16:creationId xmlns:a16="http://schemas.microsoft.com/office/drawing/2014/main" id="{1783AFAA-D30E-699B-A03F-206EA3E7C65C}"/>
                  </a:ext>
                </a:extLst>
              </p:cNvPr>
              <p:cNvPicPr>
                <a:picLocks noChangeAspect="1"/>
              </p:cNvPicPr>
              <p:nvPr/>
            </p:nvPicPr>
            <p:blipFill>
              <a:blip r:embed="rId154">
                <a:extLst>
                  <a:ext uri="{28A0092B-C50C-407E-A947-70E740481C1C}">
                    <a14:useLocalDpi xmlns:a14="http://schemas.microsoft.com/office/drawing/2010/main" val="0"/>
                  </a:ext>
                </a:extLst>
              </a:blip>
              <a:stretch>
                <a:fillRect/>
              </a:stretch>
            </p:blipFill>
            <p:spPr>
              <a:xfrm>
                <a:off x="6066344" y="3124200"/>
                <a:ext cx="609600" cy="609600"/>
              </a:xfrm>
              <a:prstGeom prst="rect">
                <a:avLst/>
              </a:prstGeom>
            </p:spPr>
          </p:pic>
          <p:pic>
            <p:nvPicPr>
              <p:cNvPr id="1055" name="Picture 1054" descr="A picture containing text&#10;&#10;Description automatically generated">
                <a:extLst>
                  <a:ext uri="{FF2B5EF4-FFF2-40B4-BE49-F238E27FC236}">
                    <a16:creationId xmlns:a16="http://schemas.microsoft.com/office/drawing/2014/main" id="{5FD6A86C-084F-0A80-2DB0-9600A24668EA}"/>
                  </a:ext>
                </a:extLst>
              </p:cNvPr>
              <p:cNvPicPr>
                <a:picLocks noChangeAspect="1"/>
              </p:cNvPicPr>
              <p:nvPr/>
            </p:nvPicPr>
            <p:blipFill>
              <a:blip r:embed="rId155">
                <a:extLst>
                  <a:ext uri="{28A0092B-C50C-407E-A947-70E740481C1C}">
                    <a14:useLocalDpi xmlns:a14="http://schemas.microsoft.com/office/drawing/2010/main" val="0"/>
                  </a:ext>
                </a:extLst>
              </a:blip>
              <a:stretch>
                <a:fillRect/>
              </a:stretch>
            </p:blipFill>
            <p:spPr>
              <a:xfrm>
                <a:off x="6616634" y="3124200"/>
                <a:ext cx="609600" cy="609600"/>
              </a:xfrm>
              <a:prstGeom prst="rect">
                <a:avLst/>
              </a:prstGeom>
            </p:spPr>
          </p:pic>
          <p:pic>
            <p:nvPicPr>
              <p:cNvPr id="1056" name="Picture 1055" descr="A picture containing text&#10;&#10;Description automatically generated">
                <a:extLst>
                  <a:ext uri="{FF2B5EF4-FFF2-40B4-BE49-F238E27FC236}">
                    <a16:creationId xmlns:a16="http://schemas.microsoft.com/office/drawing/2014/main" id="{11DB00C0-45BC-3465-5909-6D5E647FB0F4}"/>
                  </a:ext>
                </a:extLst>
              </p:cNvPr>
              <p:cNvPicPr>
                <a:picLocks noChangeAspect="1"/>
              </p:cNvPicPr>
              <p:nvPr/>
            </p:nvPicPr>
            <p:blipFill>
              <a:blip r:embed="rId156">
                <a:extLst>
                  <a:ext uri="{28A0092B-C50C-407E-A947-70E740481C1C}">
                    <a14:useLocalDpi xmlns:a14="http://schemas.microsoft.com/office/drawing/2010/main" val="0"/>
                  </a:ext>
                </a:extLst>
              </a:blip>
              <a:stretch>
                <a:fillRect/>
              </a:stretch>
            </p:blipFill>
            <p:spPr>
              <a:xfrm>
                <a:off x="7166924" y="3124200"/>
                <a:ext cx="609600" cy="609600"/>
              </a:xfrm>
              <a:prstGeom prst="rect">
                <a:avLst/>
              </a:prstGeom>
            </p:spPr>
          </p:pic>
          <p:pic>
            <p:nvPicPr>
              <p:cNvPr id="1057" name="Picture 1056" descr="A picture containing text&#10;&#10;Description automatically generated">
                <a:extLst>
                  <a:ext uri="{FF2B5EF4-FFF2-40B4-BE49-F238E27FC236}">
                    <a16:creationId xmlns:a16="http://schemas.microsoft.com/office/drawing/2014/main" id="{62EC782C-26CB-C285-2C25-E8E70DCA848C}"/>
                  </a:ext>
                </a:extLst>
              </p:cNvPr>
              <p:cNvPicPr>
                <a:picLocks noChangeAspect="1"/>
              </p:cNvPicPr>
              <p:nvPr/>
            </p:nvPicPr>
            <p:blipFill>
              <a:blip r:embed="rId157">
                <a:extLst>
                  <a:ext uri="{28A0092B-C50C-407E-A947-70E740481C1C}">
                    <a14:useLocalDpi xmlns:a14="http://schemas.microsoft.com/office/drawing/2010/main" val="0"/>
                  </a:ext>
                </a:extLst>
              </a:blip>
              <a:stretch>
                <a:fillRect/>
              </a:stretch>
            </p:blipFill>
            <p:spPr>
              <a:xfrm>
                <a:off x="7717214" y="3124200"/>
                <a:ext cx="609600" cy="609600"/>
              </a:xfrm>
              <a:prstGeom prst="rect">
                <a:avLst/>
              </a:prstGeom>
            </p:spPr>
          </p:pic>
          <p:pic>
            <p:nvPicPr>
              <p:cNvPr id="1058" name="Picture 1057" descr="A picture containing text, appliance, kitchen appliance&#10;&#10;Description automatically generated">
                <a:extLst>
                  <a:ext uri="{FF2B5EF4-FFF2-40B4-BE49-F238E27FC236}">
                    <a16:creationId xmlns:a16="http://schemas.microsoft.com/office/drawing/2014/main" id="{01E3F0ED-7BF6-60F9-B88C-7E8146DAA4A0}"/>
                  </a:ext>
                </a:extLst>
              </p:cNvPr>
              <p:cNvPicPr>
                <a:picLocks noChangeAspect="1"/>
              </p:cNvPicPr>
              <p:nvPr/>
            </p:nvPicPr>
            <p:blipFill>
              <a:blip r:embed="rId158">
                <a:extLst>
                  <a:ext uri="{28A0092B-C50C-407E-A947-70E740481C1C}">
                    <a14:useLocalDpi xmlns:a14="http://schemas.microsoft.com/office/drawing/2010/main" val="0"/>
                  </a:ext>
                </a:extLst>
              </a:blip>
              <a:stretch>
                <a:fillRect/>
              </a:stretch>
            </p:blipFill>
            <p:spPr>
              <a:xfrm>
                <a:off x="8267504" y="3124200"/>
                <a:ext cx="609600" cy="609600"/>
              </a:xfrm>
              <a:prstGeom prst="rect">
                <a:avLst/>
              </a:prstGeom>
            </p:spPr>
          </p:pic>
          <p:pic>
            <p:nvPicPr>
              <p:cNvPr id="1059" name="Picture 1058" descr="A picture containing text, appliance&#10;&#10;Description automatically generated">
                <a:extLst>
                  <a:ext uri="{FF2B5EF4-FFF2-40B4-BE49-F238E27FC236}">
                    <a16:creationId xmlns:a16="http://schemas.microsoft.com/office/drawing/2014/main" id="{D249E6AD-B3F5-20FC-3244-EA6CB1956133}"/>
                  </a:ext>
                </a:extLst>
              </p:cNvPr>
              <p:cNvPicPr>
                <a:picLocks noChangeAspect="1"/>
              </p:cNvPicPr>
              <p:nvPr/>
            </p:nvPicPr>
            <p:blipFill>
              <a:blip r:embed="rId159">
                <a:extLst>
                  <a:ext uri="{28A0092B-C50C-407E-A947-70E740481C1C}">
                    <a14:useLocalDpi xmlns:a14="http://schemas.microsoft.com/office/drawing/2010/main" val="0"/>
                  </a:ext>
                </a:extLst>
              </a:blip>
              <a:stretch>
                <a:fillRect/>
              </a:stretch>
            </p:blipFill>
            <p:spPr>
              <a:xfrm>
                <a:off x="8817794" y="3124200"/>
                <a:ext cx="609600" cy="609600"/>
              </a:xfrm>
              <a:prstGeom prst="rect">
                <a:avLst/>
              </a:prstGeom>
            </p:spPr>
          </p:pic>
          <p:pic>
            <p:nvPicPr>
              <p:cNvPr id="1060" name="Picture 1059" descr="A picture containing text&#10;&#10;Description automatically generated">
                <a:extLst>
                  <a:ext uri="{FF2B5EF4-FFF2-40B4-BE49-F238E27FC236}">
                    <a16:creationId xmlns:a16="http://schemas.microsoft.com/office/drawing/2014/main" id="{59CC4C2C-49EE-1D42-362C-467A0753D8D4}"/>
                  </a:ext>
                </a:extLst>
              </p:cNvPr>
              <p:cNvPicPr>
                <a:picLocks noChangeAspect="1"/>
              </p:cNvPicPr>
              <p:nvPr/>
            </p:nvPicPr>
            <p:blipFill>
              <a:blip r:embed="rId160">
                <a:extLst>
                  <a:ext uri="{28A0092B-C50C-407E-A947-70E740481C1C}">
                    <a14:useLocalDpi xmlns:a14="http://schemas.microsoft.com/office/drawing/2010/main" val="0"/>
                  </a:ext>
                </a:extLst>
              </a:blip>
              <a:stretch>
                <a:fillRect/>
              </a:stretch>
            </p:blipFill>
            <p:spPr>
              <a:xfrm>
                <a:off x="9368084" y="3124200"/>
                <a:ext cx="609600" cy="609600"/>
              </a:xfrm>
              <a:prstGeom prst="rect">
                <a:avLst/>
              </a:prstGeom>
            </p:spPr>
          </p:pic>
          <p:pic>
            <p:nvPicPr>
              <p:cNvPr id="1061" name="Picture 1060" descr="Shape&#10;&#10;Description automatically generated with medium confidence">
                <a:extLst>
                  <a:ext uri="{FF2B5EF4-FFF2-40B4-BE49-F238E27FC236}">
                    <a16:creationId xmlns:a16="http://schemas.microsoft.com/office/drawing/2014/main" id="{59069341-DF1E-AF84-6B63-3AA80F59C634}"/>
                  </a:ext>
                </a:extLst>
              </p:cNvPr>
              <p:cNvPicPr>
                <a:picLocks noChangeAspect="1"/>
              </p:cNvPicPr>
              <p:nvPr/>
            </p:nvPicPr>
            <p:blipFill>
              <a:blip r:embed="rId161">
                <a:extLst>
                  <a:ext uri="{28A0092B-C50C-407E-A947-70E740481C1C}">
                    <a14:useLocalDpi xmlns:a14="http://schemas.microsoft.com/office/drawing/2010/main" val="0"/>
                  </a:ext>
                </a:extLst>
              </a:blip>
              <a:stretch>
                <a:fillRect/>
              </a:stretch>
            </p:blipFill>
            <p:spPr>
              <a:xfrm>
                <a:off x="9918374" y="3124200"/>
                <a:ext cx="609600" cy="609600"/>
              </a:xfrm>
              <a:prstGeom prst="rect">
                <a:avLst/>
              </a:prstGeom>
            </p:spPr>
          </p:pic>
          <p:pic>
            <p:nvPicPr>
              <p:cNvPr id="1062" name="Picture 1061" descr="A picture containing text&#10;&#10;Description automatically generated">
                <a:extLst>
                  <a:ext uri="{FF2B5EF4-FFF2-40B4-BE49-F238E27FC236}">
                    <a16:creationId xmlns:a16="http://schemas.microsoft.com/office/drawing/2014/main" id="{5819425C-874B-A58C-792E-84669844B793}"/>
                  </a:ext>
                </a:extLst>
              </p:cNvPr>
              <p:cNvPicPr>
                <a:picLocks noChangeAspect="1"/>
              </p:cNvPicPr>
              <p:nvPr/>
            </p:nvPicPr>
            <p:blipFill>
              <a:blip r:embed="rId162">
                <a:extLst>
                  <a:ext uri="{28A0092B-C50C-407E-A947-70E740481C1C}">
                    <a14:useLocalDpi xmlns:a14="http://schemas.microsoft.com/office/drawing/2010/main" val="0"/>
                  </a:ext>
                </a:extLst>
              </a:blip>
              <a:stretch>
                <a:fillRect/>
              </a:stretch>
            </p:blipFill>
            <p:spPr>
              <a:xfrm>
                <a:off x="10468664" y="3124200"/>
                <a:ext cx="609600" cy="609600"/>
              </a:xfrm>
              <a:prstGeom prst="rect">
                <a:avLst/>
              </a:prstGeom>
            </p:spPr>
          </p:pic>
          <p:pic>
            <p:nvPicPr>
              <p:cNvPr id="1063" name="Picture 1062" descr="Shape&#10;&#10;Description automatically generated">
                <a:extLst>
                  <a:ext uri="{FF2B5EF4-FFF2-40B4-BE49-F238E27FC236}">
                    <a16:creationId xmlns:a16="http://schemas.microsoft.com/office/drawing/2014/main" id="{97B0F5BF-D796-93C2-356B-BE66816C5DCF}"/>
                  </a:ext>
                </a:extLst>
              </p:cNvPr>
              <p:cNvPicPr>
                <a:picLocks noChangeAspect="1"/>
              </p:cNvPicPr>
              <p:nvPr/>
            </p:nvPicPr>
            <p:blipFill>
              <a:blip r:embed="rId163">
                <a:extLst>
                  <a:ext uri="{28A0092B-C50C-407E-A947-70E740481C1C}">
                    <a14:useLocalDpi xmlns:a14="http://schemas.microsoft.com/office/drawing/2010/main" val="0"/>
                  </a:ext>
                </a:extLst>
              </a:blip>
              <a:stretch>
                <a:fillRect/>
              </a:stretch>
            </p:blipFill>
            <p:spPr>
              <a:xfrm>
                <a:off x="11018956" y="3124200"/>
                <a:ext cx="609600" cy="609600"/>
              </a:xfrm>
              <a:prstGeom prst="rect">
                <a:avLst/>
              </a:prstGeom>
            </p:spPr>
          </p:pic>
          <p:pic>
            <p:nvPicPr>
              <p:cNvPr id="1064" name="Picture 1063" descr="Shape&#10;&#10;Description automatically generated with medium confidence">
                <a:extLst>
                  <a:ext uri="{FF2B5EF4-FFF2-40B4-BE49-F238E27FC236}">
                    <a16:creationId xmlns:a16="http://schemas.microsoft.com/office/drawing/2014/main" id="{5C854354-F0B5-2A68-0381-6632EC50817D}"/>
                  </a:ext>
                </a:extLst>
              </p:cNvPr>
              <p:cNvPicPr>
                <a:picLocks noChangeAspect="1"/>
              </p:cNvPicPr>
              <p:nvPr/>
            </p:nvPicPr>
            <p:blipFill>
              <a:blip r:embed="rId164">
                <a:extLst>
                  <a:ext uri="{28A0092B-C50C-407E-A947-70E740481C1C}">
                    <a14:useLocalDpi xmlns:a14="http://schemas.microsoft.com/office/drawing/2010/main" val="0"/>
                  </a:ext>
                </a:extLst>
              </a:blip>
              <a:stretch>
                <a:fillRect/>
              </a:stretch>
            </p:blipFill>
            <p:spPr>
              <a:xfrm>
                <a:off x="563444" y="3124200"/>
                <a:ext cx="609600" cy="609600"/>
              </a:xfrm>
              <a:prstGeom prst="rect">
                <a:avLst/>
              </a:prstGeom>
            </p:spPr>
          </p:pic>
        </p:grpSp>
        <p:grpSp>
          <p:nvGrpSpPr>
            <p:cNvPr id="10" name="Group 9">
              <a:extLst>
                <a:ext uri="{FF2B5EF4-FFF2-40B4-BE49-F238E27FC236}">
                  <a16:creationId xmlns:a16="http://schemas.microsoft.com/office/drawing/2014/main" id="{2AC52C3D-5F49-64CE-0B4C-6A5C80AF27D5}"/>
                </a:ext>
              </a:extLst>
            </p:cNvPr>
            <p:cNvGrpSpPr/>
            <p:nvPr/>
          </p:nvGrpSpPr>
          <p:grpSpPr>
            <a:xfrm>
              <a:off x="348759" y="4662632"/>
              <a:ext cx="11085796" cy="609600"/>
              <a:chOff x="559728" y="3124200"/>
              <a:chExt cx="11085796" cy="609600"/>
            </a:xfrm>
          </p:grpSpPr>
          <p:pic>
            <p:nvPicPr>
              <p:cNvPr id="1024" name="Picture 1023" descr="A picture containing text&#10;&#10;Description automatically generated">
                <a:extLst>
                  <a:ext uri="{FF2B5EF4-FFF2-40B4-BE49-F238E27FC236}">
                    <a16:creationId xmlns:a16="http://schemas.microsoft.com/office/drawing/2014/main" id="{5AFF2EC9-CB0B-0F65-16DF-62E1B6732BC0}"/>
                  </a:ext>
                </a:extLst>
              </p:cNvPr>
              <p:cNvPicPr>
                <a:picLocks noChangeAspect="1"/>
              </p:cNvPicPr>
              <p:nvPr/>
            </p:nvPicPr>
            <p:blipFill>
              <a:blip r:embed="rId165">
                <a:extLst>
                  <a:ext uri="{28A0092B-C50C-407E-A947-70E740481C1C}">
                    <a14:useLocalDpi xmlns:a14="http://schemas.microsoft.com/office/drawing/2010/main" val="0"/>
                  </a:ext>
                </a:extLst>
              </a:blip>
              <a:stretch>
                <a:fillRect/>
              </a:stretch>
            </p:blipFill>
            <p:spPr>
              <a:xfrm>
                <a:off x="1111107" y="3124200"/>
                <a:ext cx="609600" cy="609600"/>
              </a:xfrm>
              <a:prstGeom prst="rect">
                <a:avLst/>
              </a:prstGeom>
            </p:spPr>
          </p:pic>
          <p:pic>
            <p:nvPicPr>
              <p:cNvPr id="1025" name="Picture 1024" descr="A picture containing text&#10;&#10;Description automatically generated">
                <a:extLst>
                  <a:ext uri="{FF2B5EF4-FFF2-40B4-BE49-F238E27FC236}">
                    <a16:creationId xmlns:a16="http://schemas.microsoft.com/office/drawing/2014/main" id="{520A1875-F78A-DDC9-C5C9-370CF30C3A64}"/>
                  </a:ext>
                </a:extLst>
              </p:cNvPr>
              <p:cNvPicPr>
                <a:picLocks noChangeAspect="1"/>
              </p:cNvPicPr>
              <p:nvPr/>
            </p:nvPicPr>
            <p:blipFill>
              <a:blip r:embed="rId166">
                <a:extLst>
                  <a:ext uri="{28A0092B-C50C-407E-A947-70E740481C1C}">
                    <a14:useLocalDpi xmlns:a14="http://schemas.microsoft.com/office/drawing/2010/main" val="0"/>
                  </a:ext>
                </a:extLst>
              </a:blip>
              <a:stretch>
                <a:fillRect/>
              </a:stretch>
            </p:blipFill>
            <p:spPr>
              <a:xfrm>
                <a:off x="1662486" y="3124200"/>
                <a:ext cx="609600" cy="609600"/>
              </a:xfrm>
              <a:prstGeom prst="rect">
                <a:avLst/>
              </a:prstGeom>
            </p:spPr>
          </p:pic>
          <p:pic>
            <p:nvPicPr>
              <p:cNvPr id="1027" name="Picture 1026" descr="A picture containing text, tub, bathtub&#10;&#10;Description automatically generated">
                <a:extLst>
                  <a:ext uri="{FF2B5EF4-FFF2-40B4-BE49-F238E27FC236}">
                    <a16:creationId xmlns:a16="http://schemas.microsoft.com/office/drawing/2014/main" id="{B8F8C937-25E1-7B21-74D6-05CF3DAED038}"/>
                  </a:ext>
                </a:extLst>
              </p:cNvPr>
              <p:cNvPicPr>
                <a:picLocks noChangeAspect="1"/>
              </p:cNvPicPr>
              <p:nvPr/>
            </p:nvPicPr>
            <p:blipFill>
              <a:blip r:embed="rId167">
                <a:extLst>
                  <a:ext uri="{28A0092B-C50C-407E-A947-70E740481C1C}">
                    <a14:useLocalDpi xmlns:a14="http://schemas.microsoft.com/office/drawing/2010/main" val="0"/>
                  </a:ext>
                </a:extLst>
              </a:blip>
              <a:stretch>
                <a:fillRect/>
              </a:stretch>
            </p:blipFill>
            <p:spPr>
              <a:xfrm>
                <a:off x="2213865" y="3124200"/>
                <a:ext cx="609600" cy="609600"/>
              </a:xfrm>
              <a:prstGeom prst="rect">
                <a:avLst/>
              </a:prstGeom>
            </p:spPr>
          </p:pic>
          <p:pic>
            <p:nvPicPr>
              <p:cNvPr id="1028" name="Picture 1027" descr="A picture containing text&#10;&#10;Description automatically generated">
                <a:extLst>
                  <a:ext uri="{FF2B5EF4-FFF2-40B4-BE49-F238E27FC236}">
                    <a16:creationId xmlns:a16="http://schemas.microsoft.com/office/drawing/2014/main" id="{C10A1CF1-FFE9-C9E1-1024-055FBE511192}"/>
                  </a:ext>
                </a:extLst>
              </p:cNvPr>
              <p:cNvPicPr>
                <a:picLocks noChangeAspect="1"/>
              </p:cNvPicPr>
              <p:nvPr/>
            </p:nvPicPr>
            <p:blipFill>
              <a:blip r:embed="rId168">
                <a:extLst>
                  <a:ext uri="{28A0092B-C50C-407E-A947-70E740481C1C}">
                    <a14:useLocalDpi xmlns:a14="http://schemas.microsoft.com/office/drawing/2010/main" val="0"/>
                  </a:ext>
                </a:extLst>
              </a:blip>
              <a:stretch>
                <a:fillRect/>
              </a:stretch>
            </p:blipFill>
            <p:spPr>
              <a:xfrm>
                <a:off x="2765244" y="3124200"/>
                <a:ext cx="609600" cy="609600"/>
              </a:xfrm>
              <a:prstGeom prst="rect">
                <a:avLst/>
              </a:prstGeom>
            </p:spPr>
          </p:pic>
          <p:pic>
            <p:nvPicPr>
              <p:cNvPr id="1029" name="Picture 1028" descr="A picture containing text&#10;&#10;Description automatically generated">
                <a:extLst>
                  <a:ext uri="{FF2B5EF4-FFF2-40B4-BE49-F238E27FC236}">
                    <a16:creationId xmlns:a16="http://schemas.microsoft.com/office/drawing/2014/main" id="{EE03AE42-26B3-4703-4CAB-BBCE66A8AFE6}"/>
                  </a:ext>
                </a:extLst>
              </p:cNvPr>
              <p:cNvPicPr>
                <a:picLocks noChangeAspect="1"/>
              </p:cNvPicPr>
              <p:nvPr/>
            </p:nvPicPr>
            <p:blipFill>
              <a:blip r:embed="rId169">
                <a:extLst>
                  <a:ext uri="{28A0092B-C50C-407E-A947-70E740481C1C}">
                    <a14:useLocalDpi xmlns:a14="http://schemas.microsoft.com/office/drawing/2010/main" val="0"/>
                  </a:ext>
                </a:extLst>
              </a:blip>
              <a:stretch>
                <a:fillRect/>
              </a:stretch>
            </p:blipFill>
            <p:spPr>
              <a:xfrm>
                <a:off x="3316623" y="3124200"/>
                <a:ext cx="609600" cy="609600"/>
              </a:xfrm>
              <a:prstGeom prst="rect">
                <a:avLst/>
              </a:prstGeom>
            </p:spPr>
          </p:pic>
          <p:pic>
            <p:nvPicPr>
              <p:cNvPr id="1030" name="Picture 1029" descr="A picture containing text&#10;&#10;Description automatically generated">
                <a:extLst>
                  <a:ext uri="{FF2B5EF4-FFF2-40B4-BE49-F238E27FC236}">
                    <a16:creationId xmlns:a16="http://schemas.microsoft.com/office/drawing/2014/main" id="{6E451F23-1C6D-93AE-392E-CC027169A79D}"/>
                  </a:ext>
                </a:extLst>
              </p:cNvPr>
              <p:cNvPicPr>
                <a:picLocks noChangeAspect="1"/>
              </p:cNvPicPr>
              <p:nvPr/>
            </p:nvPicPr>
            <p:blipFill>
              <a:blip r:embed="rId170">
                <a:extLst>
                  <a:ext uri="{28A0092B-C50C-407E-A947-70E740481C1C}">
                    <a14:useLocalDpi xmlns:a14="http://schemas.microsoft.com/office/drawing/2010/main" val="0"/>
                  </a:ext>
                </a:extLst>
              </a:blip>
              <a:stretch>
                <a:fillRect/>
              </a:stretch>
            </p:blipFill>
            <p:spPr>
              <a:xfrm>
                <a:off x="3868002" y="3124200"/>
                <a:ext cx="609600" cy="609600"/>
              </a:xfrm>
              <a:prstGeom prst="rect">
                <a:avLst/>
              </a:prstGeom>
            </p:spPr>
          </p:pic>
          <p:pic>
            <p:nvPicPr>
              <p:cNvPr id="1031" name="Picture 1030" descr="A picture containing text, outdoor object&#10;&#10;Description automatically generated">
                <a:extLst>
                  <a:ext uri="{FF2B5EF4-FFF2-40B4-BE49-F238E27FC236}">
                    <a16:creationId xmlns:a16="http://schemas.microsoft.com/office/drawing/2014/main" id="{9F3F5FF4-5929-F46D-9F37-D7F35AFAAD36}"/>
                  </a:ext>
                </a:extLst>
              </p:cNvPr>
              <p:cNvPicPr>
                <a:picLocks noChangeAspect="1"/>
              </p:cNvPicPr>
              <p:nvPr/>
            </p:nvPicPr>
            <p:blipFill>
              <a:blip r:embed="rId171">
                <a:extLst>
                  <a:ext uri="{28A0092B-C50C-407E-A947-70E740481C1C}">
                    <a14:useLocalDpi xmlns:a14="http://schemas.microsoft.com/office/drawing/2010/main" val="0"/>
                  </a:ext>
                </a:extLst>
              </a:blip>
              <a:stretch>
                <a:fillRect/>
              </a:stretch>
            </p:blipFill>
            <p:spPr>
              <a:xfrm>
                <a:off x="4419381" y="3124200"/>
                <a:ext cx="609600" cy="609600"/>
              </a:xfrm>
              <a:prstGeom prst="rect">
                <a:avLst/>
              </a:prstGeom>
            </p:spPr>
          </p:pic>
          <p:pic>
            <p:nvPicPr>
              <p:cNvPr id="1032" name="Picture 1031" descr="A picture containing text, outdoor object&#10;&#10;Description automatically generated">
                <a:extLst>
                  <a:ext uri="{FF2B5EF4-FFF2-40B4-BE49-F238E27FC236}">
                    <a16:creationId xmlns:a16="http://schemas.microsoft.com/office/drawing/2014/main" id="{5787A5A8-D167-D812-6422-7BBFB095BE39}"/>
                  </a:ext>
                </a:extLst>
              </p:cNvPr>
              <p:cNvPicPr>
                <a:picLocks noChangeAspect="1"/>
              </p:cNvPicPr>
              <p:nvPr/>
            </p:nvPicPr>
            <p:blipFill>
              <a:blip r:embed="rId172">
                <a:extLst>
                  <a:ext uri="{28A0092B-C50C-407E-A947-70E740481C1C}">
                    <a14:useLocalDpi xmlns:a14="http://schemas.microsoft.com/office/drawing/2010/main" val="0"/>
                  </a:ext>
                </a:extLst>
              </a:blip>
              <a:stretch>
                <a:fillRect/>
              </a:stretch>
            </p:blipFill>
            <p:spPr>
              <a:xfrm>
                <a:off x="4970760" y="3124200"/>
                <a:ext cx="609600" cy="609600"/>
              </a:xfrm>
              <a:prstGeom prst="rect">
                <a:avLst/>
              </a:prstGeom>
            </p:spPr>
          </p:pic>
          <p:pic>
            <p:nvPicPr>
              <p:cNvPr id="1033" name="Picture 1032" descr="A picture containing text, outdoor object&#10;&#10;Description automatically generated">
                <a:extLst>
                  <a:ext uri="{FF2B5EF4-FFF2-40B4-BE49-F238E27FC236}">
                    <a16:creationId xmlns:a16="http://schemas.microsoft.com/office/drawing/2014/main" id="{8DC22AE0-BF9C-CA4D-1CAB-E325887022EE}"/>
                  </a:ext>
                </a:extLst>
              </p:cNvPr>
              <p:cNvPicPr>
                <a:picLocks noChangeAspect="1"/>
              </p:cNvPicPr>
              <p:nvPr/>
            </p:nvPicPr>
            <p:blipFill>
              <a:blip r:embed="rId173">
                <a:extLst>
                  <a:ext uri="{28A0092B-C50C-407E-A947-70E740481C1C}">
                    <a14:useLocalDpi xmlns:a14="http://schemas.microsoft.com/office/drawing/2010/main" val="0"/>
                  </a:ext>
                </a:extLst>
              </a:blip>
              <a:stretch>
                <a:fillRect/>
              </a:stretch>
            </p:blipFill>
            <p:spPr>
              <a:xfrm>
                <a:off x="5522139" y="3124200"/>
                <a:ext cx="609600" cy="609600"/>
              </a:xfrm>
              <a:prstGeom prst="rect">
                <a:avLst/>
              </a:prstGeom>
            </p:spPr>
          </p:pic>
          <p:pic>
            <p:nvPicPr>
              <p:cNvPr id="1034" name="Picture 1033" descr="A picture containing text&#10;&#10;Description automatically generated">
                <a:extLst>
                  <a:ext uri="{FF2B5EF4-FFF2-40B4-BE49-F238E27FC236}">
                    <a16:creationId xmlns:a16="http://schemas.microsoft.com/office/drawing/2014/main" id="{BA518307-02A4-3544-79E5-3B4EF7A3C428}"/>
                  </a:ext>
                </a:extLst>
              </p:cNvPr>
              <p:cNvPicPr>
                <a:picLocks noChangeAspect="1"/>
              </p:cNvPicPr>
              <p:nvPr/>
            </p:nvPicPr>
            <p:blipFill>
              <a:blip r:embed="rId174">
                <a:extLst>
                  <a:ext uri="{28A0092B-C50C-407E-A947-70E740481C1C}">
                    <a14:useLocalDpi xmlns:a14="http://schemas.microsoft.com/office/drawing/2010/main" val="0"/>
                  </a:ext>
                </a:extLst>
              </a:blip>
              <a:stretch>
                <a:fillRect/>
              </a:stretch>
            </p:blipFill>
            <p:spPr>
              <a:xfrm>
                <a:off x="6073518" y="3124200"/>
                <a:ext cx="609600" cy="609600"/>
              </a:xfrm>
              <a:prstGeom prst="rect">
                <a:avLst/>
              </a:prstGeom>
            </p:spPr>
          </p:pic>
          <p:pic>
            <p:nvPicPr>
              <p:cNvPr id="1035" name="Picture 1034" descr="A picture containing text&#10;&#10;Description automatically generated">
                <a:extLst>
                  <a:ext uri="{FF2B5EF4-FFF2-40B4-BE49-F238E27FC236}">
                    <a16:creationId xmlns:a16="http://schemas.microsoft.com/office/drawing/2014/main" id="{DCF6D5D1-432D-6A75-138E-A0C7EECB40F4}"/>
                  </a:ext>
                </a:extLst>
              </p:cNvPr>
              <p:cNvPicPr>
                <a:picLocks noChangeAspect="1"/>
              </p:cNvPicPr>
              <p:nvPr/>
            </p:nvPicPr>
            <p:blipFill>
              <a:blip r:embed="rId175">
                <a:extLst>
                  <a:ext uri="{28A0092B-C50C-407E-A947-70E740481C1C}">
                    <a14:useLocalDpi xmlns:a14="http://schemas.microsoft.com/office/drawing/2010/main" val="0"/>
                  </a:ext>
                </a:extLst>
              </a:blip>
              <a:stretch>
                <a:fillRect/>
              </a:stretch>
            </p:blipFill>
            <p:spPr>
              <a:xfrm>
                <a:off x="6624897" y="3124200"/>
                <a:ext cx="609600" cy="609600"/>
              </a:xfrm>
              <a:prstGeom prst="rect">
                <a:avLst/>
              </a:prstGeom>
            </p:spPr>
          </p:pic>
          <p:pic>
            <p:nvPicPr>
              <p:cNvPr id="1036" name="Picture 1035" descr="A picture containing text&#10;&#10;Description automatically generated">
                <a:extLst>
                  <a:ext uri="{FF2B5EF4-FFF2-40B4-BE49-F238E27FC236}">
                    <a16:creationId xmlns:a16="http://schemas.microsoft.com/office/drawing/2014/main" id="{B84CDBB9-D1C1-2B38-9C7C-E7C4E649826B}"/>
                  </a:ext>
                </a:extLst>
              </p:cNvPr>
              <p:cNvPicPr>
                <a:picLocks noChangeAspect="1"/>
              </p:cNvPicPr>
              <p:nvPr/>
            </p:nvPicPr>
            <p:blipFill>
              <a:blip r:embed="rId176">
                <a:extLst>
                  <a:ext uri="{28A0092B-C50C-407E-A947-70E740481C1C}">
                    <a14:useLocalDpi xmlns:a14="http://schemas.microsoft.com/office/drawing/2010/main" val="0"/>
                  </a:ext>
                </a:extLst>
              </a:blip>
              <a:stretch>
                <a:fillRect/>
              </a:stretch>
            </p:blipFill>
            <p:spPr>
              <a:xfrm>
                <a:off x="7176276" y="3124200"/>
                <a:ext cx="609600" cy="609600"/>
              </a:xfrm>
              <a:prstGeom prst="rect">
                <a:avLst/>
              </a:prstGeom>
            </p:spPr>
          </p:pic>
          <p:pic>
            <p:nvPicPr>
              <p:cNvPr id="1037" name="Picture 1036" descr="A picture containing outdoor object&#10;&#10;Description automatically generated">
                <a:extLst>
                  <a:ext uri="{FF2B5EF4-FFF2-40B4-BE49-F238E27FC236}">
                    <a16:creationId xmlns:a16="http://schemas.microsoft.com/office/drawing/2014/main" id="{32249CEF-1DF7-5CD7-7FFD-BC110C4EA2DE}"/>
                  </a:ext>
                </a:extLst>
              </p:cNvPr>
              <p:cNvPicPr>
                <a:picLocks noChangeAspect="1"/>
              </p:cNvPicPr>
              <p:nvPr/>
            </p:nvPicPr>
            <p:blipFill>
              <a:blip r:embed="rId177">
                <a:extLst>
                  <a:ext uri="{28A0092B-C50C-407E-A947-70E740481C1C}">
                    <a14:useLocalDpi xmlns:a14="http://schemas.microsoft.com/office/drawing/2010/main" val="0"/>
                  </a:ext>
                </a:extLst>
              </a:blip>
              <a:stretch>
                <a:fillRect/>
              </a:stretch>
            </p:blipFill>
            <p:spPr>
              <a:xfrm>
                <a:off x="7727655" y="3124200"/>
                <a:ext cx="609600" cy="609600"/>
              </a:xfrm>
              <a:prstGeom prst="rect">
                <a:avLst/>
              </a:prstGeom>
            </p:spPr>
          </p:pic>
          <p:pic>
            <p:nvPicPr>
              <p:cNvPr id="1038" name="Picture 1037" descr="A picture containing text&#10;&#10;Description automatically generated">
                <a:extLst>
                  <a:ext uri="{FF2B5EF4-FFF2-40B4-BE49-F238E27FC236}">
                    <a16:creationId xmlns:a16="http://schemas.microsoft.com/office/drawing/2014/main" id="{D74209AD-FCDB-9C70-17FA-0B81ABE8F39E}"/>
                  </a:ext>
                </a:extLst>
              </p:cNvPr>
              <p:cNvPicPr>
                <a:picLocks noChangeAspect="1"/>
              </p:cNvPicPr>
              <p:nvPr/>
            </p:nvPicPr>
            <p:blipFill>
              <a:blip r:embed="rId178">
                <a:extLst>
                  <a:ext uri="{28A0092B-C50C-407E-A947-70E740481C1C}">
                    <a14:useLocalDpi xmlns:a14="http://schemas.microsoft.com/office/drawing/2010/main" val="0"/>
                  </a:ext>
                </a:extLst>
              </a:blip>
              <a:stretch>
                <a:fillRect/>
              </a:stretch>
            </p:blipFill>
            <p:spPr>
              <a:xfrm>
                <a:off x="8279034" y="3124200"/>
                <a:ext cx="609600" cy="609600"/>
              </a:xfrm>
              <a:prstGeom prst="rect">
                <a:avLst/>
              </a:prstGeom>
            </p:spPr>
          </p:pic>
          <p:pic>
            <p:nvPicPr>
              <p:cNvPr id="1039" name="Picture 1038" descr="A picture containing text, outdoor object&#10;&#10;Description automatically generated">
                <a:extLst>
                  <a:ext uri="{FF2B5EF4-FFF2-40B4-BE49-F238E27FC236}">
                    <a16:creationId xmlns:a16="http://schemas.microsoft.com/office/drawing/2014/main" id="{B30108D9-4922-76C8-A56A-323EA885E6B2}"/>
                  </a:ext>
                </a:extLst>
              </p:cNvPr>
              <p:cNvPicPr>
                <a:picLocks noChangeAspect="1"/>
              </p:cNvPicPr>
              <p:nvPr/>
            </p:nvPicPr>
            <p:blipFill>
              <a:blip r:embed="rId179">
                <a:extLst>
                  <a:ext uri="{28A0092B-C50C-407E-A947-70E740481C1C}">
                    <a14:useLocalDpi xmlns:a14="http://schemas.microsoft.com/office/drawing/2010/main" val="0"/>
                  </a:ext>
                </a:extLst>
              </a:blip>
              <a:stretch>
                <a:fillRect/>
              </a:stretch>
            </p:blipFill>
            <p:spPr>
              <a:xfrm>
                <a:off x="8830413" y="3124200"/>
                <a:ext cx="609600" cy="609600"/>
              </a:xfrm>
              <a:prstGeom prst="rect">
                <a:avLst/>
              </a:prstGeom>
            </p:spPr>
          </p:pic>
          <p:pic>
            <p:nvPicPr>
              <p:cNvPr id="1040" name="Picture 1039" descr="A picture containing text&#10;&#10;Description automatically generated">
                <a:extLst>
                  <a:ext uri="{FF2B5EF4-FFF2-40B4-BE49-F238E27FC236}">
                    <a16:creationId xmlns:a16="http://schemas.microsoft.com/office/drawing/2014/main" id="{B75C2ABE-F91D-6028-F720-6336AD427BC4}"/>
                  </a:ext>
                </a:extLst>
              </p:cNvPr>
              <p:cNvPicPr>
                <a:picLocks noChangeAspect="1"/>
              </p:cNvPicPr>
              <p:nvPr/>
            </p:nvPicPr>
            <p:blipFill>
              <a:blip r:embed="rId180">
                <a:extLst>
                  <a:ext uri="{28A0092B-C50C-407E-A947-70E740481C1C}">
                    <a14:useLocalDpi xmlns:a14="http://schemas.microsoft.com/office/drawing/2010/main" val="0"/>
                  </a:ext>
                </a:extLst>
              </a:blip>
              <a:stretch>
                <a:fillRect/>
              </a:stretch>
            </p:blipFill>
            <p:spPr>
              <a:xfrm>
                <a:off x="9381792" y="3124200"/>
                <a:ext cx="609600" cy="609600"/>
              </a:xfrm>
              <a:prstGeom prst="rect">
                <a:avLst/>
              </a:prstGeom>
            </p:spPr>
          </p:pic>
          <p:pic>
            <p:nvPicPr>
              <p:cNvPr id="1041" name="Picture 1040" descr="A picture containing text&#10;&#10;Description automatically generated">
                <a:extLst>
                  <a:ext uri="{FF2B5EF4-FFF2-40B4-BE49-F238E27FC236}">
                    <a16:creationId xmlns:a16="http://schemas.microsoft.com/office/drawing/2014/main" id="{FB64DD2A-6B9A-71C7-05D8-F66A84102F30}"/>
                  </a:ext>
                </a:extLst>
              </p:cNvPr>
              <p:cNvPicPr>
                <a:picLocks noChangeAspect="1"/>
              </p:cNvPicPr>
              <p:nvPr/>
            </p:nvPicPr>
            <p:blipFill>
              <a:blip r:embed="rId181">
                <a:extLst>
                  <a:ext uri="{28A0092B-C50C-407E-A947-70E740481C1C}">
                    <a14:useLocalDpi xmlns:a14="http://schemas.microsoft.com/office/drawing/2010/main" val="0"/>
                  </a:ext>
                </a:extLst>
              </a:blip>
              <a:stretch>
                <a:fillRect/>
              </a:stretch>
            </p:blipFill>
            <p:spPr>
              <a:xfrm>
                <a:off x="9933171" y="3124200"/>
                <a:ext cx="609600" cy="609600"/>
              </a:xfrm>
              <a:prstGeom prst="rect">
                <a:avLst/>
              </a:prstGeom>
            </p:spPr>
          </p:pic>
          <p:pic>
            <p:nvPicPr>
              <p:cNvPr id="1042" name="Picture 1041" descr="A picture containing text, outdoor object&#10;&#10;Description automatically generated">
                <a:extLst>
                  <a:ext uri="{FF2B5EF4-FFF2-40B4-BE49-F238E27FC236}">
                    <a16:creationId xmlns:a16="http://schemas.microsoft.com/office/drawing/2014/main" id="{5B37C0E6-0FBA-2A99-D977-8EB4F4C8EB00}"/>
                  </a:ext>
                </a:extLst>
              </p:cNvPr>
              <p:cNvPicPr>
                <a:picLocks noChangeAspect="1"/>
              </p:cNvPicPr>
              <p:nvPr/>
            </p:nvPicPr>
            <p:blipFill>
              <a:blip r:embed="rId182">
                <a:extLst>
                  <a:ext uri="{28A0092B-C50C-407E-A947-70E740481C1C}">
                    <a14:useLocalDpi xmlns:a14="http://schemas.microsoft.com/office/drawing/2010/main" val="0"/>
                  </a:ext>
                </a:extLst>
              </a:blip>
              <a:stretch>
                <a:fillRect/>
              </a:stretch>
            </p:blipFill>
            <p:spPr>
              <a:xfrm>
                <a:off x="10484550" y="3124200"/>
                <a:ext cx="609600" cy="609600"/>
              </a:xfrm>
              <a:prstGeom prst="rect">
                <a:avLst/>
              </a:prstGeom>
            </p:spPr>
          </p:pic>
          <p:pic>
            <p:nvPicPr>
              <p:cNvPr id="1043" name="Picture 1042" descr="A picture containing text&#10;&#10;Description automatically generated">
                <a:extLst>
                  <a:ext uri="{FF2B5EF4-FFF2-40B4-BE49-F238E27FC236}">
                    <a16:creationId xmlns:a16="http://schemas.microsoft.com/office/drawing/2014/main" id="{978F8A95-D85A-EF49-BA0D-AF9C4B0AA64B}"/>
                  </a:ext>
                </a:extLst>
              </p:cNvPr>
              <p:cNvPicPr>
                <a:picLocks noChangeAspect="1"/>
              </p:cNvPicPr>
              <p:nvPr/>
            </p:nvPicPr>
            <p:blipFill>
              <a:blip r:embed="rId183">
                <a:extLst>
                  <a:ext uri="{28A0092B-C50C-407E-A947-70E740481C1C}">
                    <a14:useLocalDpi xmlns:a14="http://schemas.microsoft.com/office/drawing/2010/main" val="0"/>
                  </a:ext>
                </a:extLst>
              </a:blip>
              <a:stretch>
                <a:fillRect/>
              </a:stretch>
            </p:blipFill>
            <p:spPr>
              <a:xfrm>
                <a:off x="11035924" y="3124200"/>
                <a:ext cx="609600" cy="609600"/>
              </a:xfrm>
              <a:prstGeom prst="rect">
                <a:avLst/>
              </a:prstGeom>
            </p:spPr>
          </p:pic>
          <p:pic>
            <p:nvPicPr>
              <p:cNvPr id="1044" name="Picture 1043" descr="A picture containing text, outdoor object&#10;&#10;Description automatically generated">
                <a:extLst>
                  <a:ext uri="{FF2B5EF4-FFF2-40B4-BE49-F238E27FC236}">
                    <a16:creationId xmlns:a16="http://schemas.microsoft.com/office/drawing/2014/main" id="{D2D53FDE-9852-E004-C28F-FB04DCC3D274}"/>
                  </a:ext>
                </a:extLst>
              </p:cNvPr>
              <p:cNvPicPr>
                <a:picLocks noChangeAspect="1"/>
              </p:cNvPicPr>
              <p:nvPr/>
            </p:nvPicPr>
            <p:blipFill>
              <a:blip r:embed="rId184">
                <a:extLst>
                  <a:ext uri="{28A0092B-C50C-407E-A947-70E740481C1C}">
                    <a14:useLocalDpi xmlns:a14="http://schemas.microsoft.com/office/drawing/2010/main" val="0"/>
                  </a:ext>
                </a:extLst>
              </a:blip>
              <a:stretch>
                <a:fillRect/>
              </a:stretch>
            </p:blipFill>
            <p:spPr>
              <a:xfrm>
                <a:off x="559728" y="3124200"/>
                <a:ext cx="609600" cy="609600"/>
              </a:xfrm>
              <a:prstGeom prst="rect">
                <a:avLst/>
              </a:prstGeom>
            </p:spPr>
          </p:pic>
        </p:grpSp>
        <p:grpSp>
          <p:nvGrpSpPr>
            <p:cNvPr id="11" name="Group 10">
              <a:extLst>
                <a:ext uri="{FF2B5EF4-FFF2-40B4-BE49-F238E27FC236}">
                  <a16:creationId xmlns:a16="http://schemas.microsoft.com/office/drawing/2014/main" id="{062D8D08-18BA-A89D-6E9C-1681701C5613}"/>
                </a:ext>
              </a:extLst>
            </p:cNvPr>
            <p:cNvGrpSpPr/>
            <p:nvPr/>
          </p:nvGrpSpPr>
          <p:grpSpPr>
            <a:xfrm>
              <a:off x="348759" y="5210092"/>
              <a:ext cx="11094832" cy="609600"/>
              <a:chOff x="543283" y="3124200"/>
              <a:chExt cx="11094832" cy="609600"/>
            </a:xfrm>
          </p:grpSpPr>
          <p:pic>
            <p:nvPicPr>
              <p:cNvPr id="12" name="Picture 11" descr="A picture containing text, outdoor object&#10;&#10;Description automatically generated">
                <a:extLst>
                  <a:ext uri="{FF2B5EF4-FFF2-40B4-BE49-F238E27FC236}">
                    <a16:creationId xmlns:a16="http://schemas.microsoft.com/office/drawing/2014/main" id="{387F6F27-35EE-DB81-B596-30818C590371}"/>
                  </a:ext>
                </a:extLst>
              </p:cNvPr>
              <p:cNvPicPr>
                <a:picLocks noChangeAspect="1"/>
              </p:cNvPicPr>
              <p:nvPr/>
            </p:nvPicPr>
            <p:blipFill>
              <a:blip r:embed="rId185">
                <a:extLst>
                  <a:ext uri="{28A0092B-C50C-407E-A947-70E740481C1C}">
                    <a14:useLocalDpi xmlns:a14="http://schemas.microsoft.com/office/drawing/2010/main" val="0"/>
                  </a:ext>
                </a:extLst>
              </a:blip>
              <a:stretch>
                <a:fillRect/>
              </a:stretch>
            </p:blipFill>
            <p:spPr>
              <a:xfrm>
                <a:off x="1095137" y="3124200"/>
                <a:ext cx="609600" cy="609600"/>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78E5082E-059E-8CD2-B0A4-45A1B383FDF2}"/>
                  </a:ext>
                </a:extLst>
              </p:cNvPr>
              <p:cNvPicPr>
                <a:picLocks noChangeAspect="1"/>
              </p:cNvPicPr>
              <p:nvPr/>
            </p:nvPicPr>
            <p:blipFill>
              <a:blip r:embed="rId186">
                <a:extLst>
                  <a:ext uri="{28A0092B-C50C-407E-A947-70E740481C1C}">
                    <a14:useLocalDpi xmlns:a14="http://schemas.microsoft.com/office/drawing/2010/main" val="0"/>
                  </a:ext>
                </a:extLst>
              </a:blip>
              <a:stretch>
                <a:fillRect/>
              </a:stretch>
            </p:blipFill>
            <p:spPr>
              <a:xfrm>
                <a:off x="1646991" y="3124200"/>
                <a:ext cx="609600" cy="609600"/>
              </a:xfrm>
              <a:prstGeom prst="rect">
                <a:avLst/>
              </a:prstGeom>
            </p:spPr>
          </p:pic>
          <p:pic>
            <p:nvPicPr>
              <p:cNvPr id="14" name="Picture 13" descr="A picture containing text, outdoor object, solar cell&#10;&#10;Description automatically generated">
                <a:extLst>
                  <a:ext uri="{FF2B5EF4-FFF2-40B4-BE49-F238E27FC236}">
                    <a16:creationId xmlns:a16="http://schemas.microsoft.com/office/drawing/2014/main" id="{DBD3AA76-545E-A4F6-51A5-E263C660AABA}"/>
                  </a:ext>
                </a:extLst>
              </p:cNvPr>
              <p:cNvPicPr>
                <a:picLocks noChangeAspect="1"/>
              </p:cNvPicPr>
              <p:nvPr/>
            </p:nvPicPr>
            <p:blipFill>
              <a:blip r:embed="rId187">
                <a:extLst>
                  <a:ext uri="{28A0092B-C50C-407E-A947-70E740481C1C}">
                    <a14:useLocalDpi xmlns:a14="http://schemas.microsoft.com/office/drawing/2010/main" val="0"/>
                  </a:ext>
                </a:extLst>
              </a:blip>
              <a:stretch>
                <a:fillRect/>
              </a:stretch>
            </p:blipFill>
            <p:spPr>
              <a:xfrm>
                <a:off x="2198845" y="3124200"/>
                <a:ext cx="609600" cy="609600"/>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9E80CDB9-2986-DFA2-3D11-3CE1E1B153B8}"/>
                  </a:ext>
                </a:extLst>
              </p:cNvPr>
              <p:cNvPicPr>
                <a:picLocks noChangeAspect="1"/>
              </p:cNvPicPr>
              <p:nvPr/>
            </p:nvPicPr>
            <p:blipFill>
              <a:blip r:embed="rId188">
                <a:extLst>
                  <a:ext uri="{28A0092B-C50C-407E-A947-70E740481C1C}">
                    <a14:useLocalDpi xmlns:a14="http://schemas.microsoft.com/office/drawing/2010/main" val="0"/>
                  </a:ext>
                </a:extLst>
              </a:blip>
              <a:stretch>
                <a:fillRect/>
              </a:stretch>
            </p:blipFill>
            <p:spPr>
              <a:xfrm>
                <a:off x="2750699" y="3124200"/>
                <a:ext cx="609600" cy="609600"/>
              </a:xfrm>
              <a:prstGeom prst="rect">
                <a:avLst/>
              </a:prstGeom>
            </p:spPr>
          </p:pic>
          <p:pic>
            <p:nvPicPr>
              <p:cNvPr id="16" name="Picture 15" descr="A picture containing text, white&#10;&#10;Description automatically generated">
                <a:extLst>
                  <a:ext uri="{FF2B5EF4-FFF2-40B4-BE49-F238E27FC236}">
                    <a16:creationId xmlns:a16="http://schemas.microsoft.com/office/drawing/2014/main" id="{2CE19C29-1651-9EF1-AC27-FD3FB7A5B940}"/>
                  </a:ext>
                </a:extLst>
              </p:cNvPr>
              <p:cNvPicPr>
                <a:picLocks noChangeAspect="1"/>
              </p:cNvPicPr>
              <p:nvPr/>
            </p:nvPicPr>
            <p:blipFill>
              <a:blip r:embed="rId189">
                <a:extLst>
                  <a:ext uri="{28A0092B-C50C-407E-A947-70E740481C1C}">
                    <a14:useLocalDpi xmlns:a14="http://schemas.microsoft.com/office/drawing/2010/main" val="0"/>
                  </a:ext>
                </a:extLst>
              </a:blip>
              <a:stretch>
                <a:fillRect/>
              </a:stretch>
            </p:blipFill>
            <p:spPr>
              <a:xfrm>
                <a:off x="3302553" y="3124200"/>
                <a:ext cx="609600" cy="609600"/>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4B2E2FC-092A-71CA-945A-E15B991767A4}"/>
                  </a:ext>
                </a:extLst>
              </p:cNvPr>
              <p:cNvPicPr>
                <a:picLocks noChangeAspect="1"/>
              </p:cNvPicPr>
              <p:nvPr/>
            </p:nvPicPr>
            <p:blipFill>
              <a:blip r:embed="rId190">
                <a:extLst>
                  <a:ext uri="{28A0092B-C50C-407E-A947-70E740481C1C}">
                    <a14:useLocalDpi xmlns:a14="http://schemas.microsoft.com/office/drawing/2010/main" val="0"/>
                  </a:ext>
                </a:extLst>
              </a:blip>
              <a:stretch>
                <a:fillRect/>
              </a:stretch>
            </p:blipFill>
            <p:spPr>
              <a:xfrm>
                <a:off x="3854407" y="3124200"/>
                <a:ext cx="609600" cy="609600"/>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FE2521E6-4E5A-2E1A-74ED-722C38DA7B31}"/>
                  </a:ext>
                </a:extLst>
              </p:cNvPr>
              <p:cNvPicPr>
                <a:picLocks noChangeAspect="1"/>
              </p:cNvPicPr>
              <p:nvPr/>
            </p:nvPicPr>
            <p:blipFill>
              <a:blip r:embed="rId191">
                <a:extLst>
                  <a:ext uri="{28A0092B-C50C-407E-A947-70E740481C1C}">
                    <a14:useLocalDpi xmlns:a14="http://schemas.microsoft.com/office/drawing/2010/main" val="0"/>
                  </a:ext>
                </a:extLst>
              </a:blip>
              <a:stretch>
                <a:fillRect/>
              </a:stretch>
            </p:blipFill>
            <p:spPr>
              <a:xfrm>
                <a:off x="4406261" y="3124200"/>
                <a:ext cx="609600" cy="609600"/>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B48B9193-3DE9-D8F9-093E-15D389086B22}"/>
                  </a:ext>
                </a:extLst>
              </p:cNvPr>
              <p:cNvPicPr>
                <a:picLocks noChangeAspect="1"/>
              </p:cNvPicPr>
              <p:nvPr/>
            </p:nvPicPr>
            <p:blipFill>
              <a:blip r:embed="rId192">
                <a:extLst>
                  <a:ext uri="{28A0092B-C50C-407E-A947-70E740481C1C}">
                    <a14:useLocalDpi xmlns:a14="http://schemas.microsoft.com/office/drawing/2010/main" val="0"/>
                  </a:ext>
                </a:extLst>
              </a:blip>
              <a:stretch>
                <a:fillRect/>
              </a:stretch>
            </p:blipFill>
            <p:spPr>
              <a:xfrm>
                <a:off x="4958115" y="3124200"/>
                <a:ext cx="609600" cy="609600"/>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753E7E46-26A8-C383-27BB-0F989A1D4D0D}"/>
                  </a:ext>
                </a:extLst>
              </p:cNvPr>
              <p:cNvPicPr>
                <a:picLocks noChangeAspect="1"/>
              </p:cNvPicPr>
              <p:nvPr/>
            </p:nvPicPr>
            <p:blipFill>
              <a:blip r:embed="rId193">
                <a:extLst>
                  <a:ext uri="{28A0092B-C50C-407E-A947-70E740481C1C}">
                    <a14:useLocalDpi xmlns:a14="http://schemas.microsoft.com/office/drawing/2010/main" val="0"/>
                  </a:ext>
                </a:extLst>
              </a:blip>
              <a:stretch>
                <a:fillRect/>
              </a:stretch>
            </p:blipFill>
            <p:spPr>
              <a:xfrm>
                <a:off x="5509969" y="3124200"/>
                <a:ext cx="609600" cy="609600"/>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A3A13F31-3B87-D148-9A58-32164DBEB440}"/>
                  </a:ext>
                </a:extLst>
              </p:cNvPr>
              <p:cNvPicPr>
                <a:picLocks noChangeAspect="1"/>
              </p:cNvPicPr>
              <p:nvPr/>
            </p:nvPicPr>
            <p:blipFill>
              <a:blip r:embed="rId194">
                <a:extLst>
                  <a:ext uri="{28A0092B-C50C-407E-A947-70E740481C1C}">
                    <a14:useLocalDpi xmlns:a14="http://schemas.microsoft.com/office/drawing/2010/main" val="0"/>
                  </a:ext>
                </a:extLst>
              </a:blip>
              <a:stretch>
                <a:fillRect/>
              </a:stretch>
            </p:blipFill>
            <p:spPr>
              <a:xfrm>
                <a:off x="6061823" y="3124200"/>
                <a:ext cx="609600" cy="609600"/>
              </a:xfrm>
              <a:prstGeom prst="rect">
                <a:avLst/>
              </a:prstGeom>
            </p:spPr>
          </p:pic>
          <p:pic>
            <p:nvPicPr>
              <p:cNvPr id="22" name="Picture 21" descr="A picture containing text, outdoor object&#10;&#10;Description automatically generated">
                <a:extLst>
                  <a:ext uri="{FF2B5EF4-FFF2-40B4-BE49-F238E27FC236}">
                    <a16:creationId xmlns:a16="http://schemas.microsoft.com/office/drawing/2014/main" id="{A29B9461-EAFA-7943-07BD-FEBB56190C6A}"/>
                  </a:ext>
                </a:extLst>
              </p:cNvPr>
              <p:cNvPicPr>
                <a:picLocks noChangeAspect="1"/>
              </p:cNvPicPr>
              <p:nvPr/>
            </p:nvPicPr>
            <p:blipFill>
              <a:blip r:embed="rId195">
                <a:extLst>
                  <a:ext uri="{28A0092B-C50C-407E-A947-70E740481C1C}">
                    <a14:useLocalDpi xmlns:a14="http://schemas.microsoft.com/office/drawing/2010/main" val="0"/>
                  </a:ext>
                </a:extLst>
              </a:blip>
              <a:stretch>
                <a:fillRect/>
              </a:stretch>
            </p:blipFill>
            <p:spPr>
              <a:xfrm>
                <a:off x="6613677" y="3124200"/>
                <a:ext cx="609600" cy="609600"/>
              </a:xfrm>
              <a:prstGeom prst="rect">
                <a:avLst/>
              </a:prstGeom>
            </p:spPr>
          </p:pic>
          <p:pic>
            <p:nvPicPr>
              <p:cNvPr id="23" name="Picture 22" descr="Shape&#10;&#10;Description automatically generated">
                <a:extLst>
                  <a:ext uri="{FF2B5EF4-FFF2-40B4-BE49-F238E27FC236}">
                    <a16:creationId xmlns:a16="http://schemas.microsoft.com/office/drawing/2014/main" id="{1F92FFC6-59BE-9EEA-8D50-A7176A4C4447}"/>
                  </a:ext>
                </a:extLst>
              </p:cNvPr>
              <p:cNvPicPr>
                <a:picLocks noChangeAspect="1"/>
              </p:cNvPicPr>
              <p:nvPr/>
            </p:nvPicPr>
            <p:blipFill>
              <a:blip r:embed="rId196">
                <a:extLst>
                  <a:ext uri="{28A0092B-C50C-407E-A947-70E740481C1C}">
                    <a14:useLocalDpi xmlns:a14="http://schemas.microsoft.com/office/drawing/2010/main" val="0"/>
                  </a:ext>
                </a:extLst>
              </a:blip>
              <a:stretch>
                <a:fillRect/>
              </a:stretch>
            </p:blipFill>
            <p:spPr>
              <a:xfrm>
                <a:off x="7165531" y="3124200"/>
                <a:ext cx="609600" cy="609600"/>
              </a:xfrm>
              <a:prstGeom prst="rect">
                <a:avLst/>
              </a:prstGeom>
            </p:spPr>
          </p:pic>
          <p:pic>
            <p:nvPicPr>
              <p:cNvPr id="24" name="Picture 23" descr="A picture containing text&#10;&#10;Description automatically generated">
                <a:extLst>
                  <a:ext uri="{FF2B5EF4-FFF2-40B4-BE49-F238E27FC236}">
                    <a16:creationId xmlns:a16="http://schemas.microsoft.com/office/drawing/2014/main" id="{77A6F8C1-57B8-AFE4-F7D4-3C1ED3CBA29D}"/>
                  </a:ext>
                </a:extLst>
              </p:cNvPr>
              <p:cNvPicPr>
                <a:picLocks noChangeAspect="1"/>
              </p:cNvPicPr>
              <p:nvPr/>
            </p:nvPicPr>
            <p:blipFill>
              <a:blip r:embed="rId197">
                <a:extLst>
                  <a:ext uri="{28A0092B-C50C-407E-A947-70E740481C1C}">
                    <a14:useLocalDpi xmlns:a14="http://schemas.microsoft.com/office/drawing/2010/main" val="0"/>
                  </a:ext>
                </a:extLst>
              </a:blip>
              <a:stretch>
                <a:fillRect/>
              </a:stretch>
            </p:blipFill>
            <p:spPr>
              <a:xfrm>
                <a:off x="7717385" y="3124200"/>
                <a:ext cx="609600" cy="609600"/>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A229AFC0-9953-0930-9C93-7E4750FF942E}"/>
                  </a:ext>
                </a:extLst>
              </p:cNvPr>
              <p:cNvPicPr>
                <a:picLocks noChangeAspect="1"/>
              </p:cNvPicPr>
              <p:nvPr/>
            </p:nvPicPr>
            <p:blipFill>
              <a:blip r:embed="rId198">
                <a:extLst>
                  <a:ext uri="{28A0092B-C50C-407E-A947-70E740481C1C}">
                    <a14:useLocalDpi xmlns:a14="http://schemas.microsoft.com/office/drawing/2010/main" val="0"/>
                  </a:ext>
                </a:extLst>
              </a:blip>
              <a:stretch>
                <a:fillRect/>
              </a:stretch>
            </p:blipFill>
            <p:spPr>
              <a:xfrm>
                <a:off x="8269239" y="3124200"/>
                <a:ext cx="609600" cy="609600"/>
              </a:xfrm>
              <a:prstGeom prst="rect">
                <a:avLst/>
              </a:prstGeom>
            </p:spPr>
          </p:pic>
          <p:pic>
            <p:nvPicPr>
              <p:cNvPr id="26" name="Picture 25" descr="A picture containing text&#10;&#10;Description automatically generated">
                <a:extLst>
                  <a:ext uri="{FF2B5EF4-FFF2-40B4-BE49-F238E27FC236}">
                    <a16:creationId xmlns:a16="http://schemas.microsoft.com/office/drawing/2014/main" id="{8D150BE9-E5A4-1EBA-0B6D-2CA7E5DC9514}"/>
                  </a:ext>
                </a:extLst>
              </p:cNvPr>
              <p:cNvPicPr>
                <a:picLocks noChangeAspect="1"/>
              </p:cNvPicPr>
              <p:nvPr/>
            </p:nvPicPr>
            <p:blipFill>
              <a:blip r:embed="rId199">
                <a:extLst>
                  <a:ext uri="{28A0092B-C50C-407E-A947-70E740481C1C}">
                    <a14:useLocalDpi xmlns:a14="http://schemas.microsoft.com/office/drawing/2010/main" val="0"/>
                  </a:ext>
                </a:extLst>
              </a:blip>
              <a:stretch>
                <a:fillRect/>
              </a:stretch>
            </p:blipFill>
            <p:spPr>
              <a:xfrm>
                <a:off x="8821093" y="3124200"/>
                <a:ext cx="609600" cy="609600"/>
              </a:xfrm>
              <a:prstGeom prst="rect">
                <a:avLst/>
              </a:prstGeom>
            </p:spPr>
          </p:pic>
          <p:pic>
            <p:nvPicPr>
              <p:cNvPr id="27" name="Picture 26" descr="A picture containing text, white&#10;&#10;Description automatically generated">
                <a:extLst>
                  <a:ext uri="{FF2B5EF4-FFF2-40B4-BE49-F238E27FC236}">
                    <a16:creationId xmlns:a16="http://schemas.microsoft.com/office/drawing/2014/main" id="{E49F8B36-0E28-F95D-56EB-2F494A219673}"/>
                  </a:ext>
                </a:extLst>
              </p:cNvPr>
              <p:cNvPicPr>
                <a:picLocks noChangeAspect="1"/>
              </p:cNvPicPr>
              <p:nvPr/>
            </p:nvPicPr>
            <p:blipFill>
              <a:blip r:embed="rId200">
                <a:extLst>
                  <a:ext uri="{28A0092B-C50C-407E-A947-70E740481C1C}">
                    <a14:useLocalDpi xmlns:a14="http://schemas.microsoft.com/office/drawing/2010/main" val="0"/>
                  </a:ext>
                </a:extLst>
              </a:blip>
              <a:stretch>
                <a:fillRect/>
              </a:stretch>
            </p:blipFill>
            <p:spPr>
              <a:xfrm>
                <a:off x="9372947" y="3124200"/>
                <a:ext cx="609600" cy="609600"/>
              </a:xfrm>
              <a:prstGeom prst="rect">
                <a:avLst/>
              </a:prstGeom>
            </p:spPr>
          </p:pic>
          <p:pic>
            <p:nvPicPr>
              <p:cNvPr id="28" name="Picture 27" descr="A picture containing text&#10;&#10;Description automatically generated">
                <a:extLst>
                  <a:ext uri="{FF2B5EF4-FFF2-40B4-BE49-F238E27FC236}">
                    <a16:creationId xmlns:a16="http://schemas.microsoft.com/office/drawing/2014/main" id="{C353B71F-401C-3FF8-996A-DD98157F08D1}"/>
                  </a:ext>
                </a:extLst>
              </p:cNvPr>
              <p:cNvPicPr>
                <a:picLocks noChangeAspect="1"/>
              </p:cNvPicPr>
              <p:nvPr/>
            </p:nvPicPr>
            <p:blipFill>
              <a:blip r:embed="rId201">
                <a:extLst>
                  <a:ext uri="{28A0092B-C50C-407E-A947-70E740481C1C}">
                    <a14:useLocalDpi xmlns:a14="http://schemas.microsoft.com/office/drawing/2010/main" val="0"/>
                  </a:ext>
                </a:extLst>
              </a:blip>
              <a:stretch>
                <a:fillRect/>
              </a:stretch>
            </p:blipFill>
            <p:spPr>
              <a:xfrm>
                <a:off x="9924801" y="3124200"/>
                <a:ext cx="609600" cy="609600"/>
              </a:xfrm>
              <a:prstGeom prst="rect">
                <a:avLst/>
              </a:prstGeom>
            </p:spPr>
          </p:pic>
          <p:pic>
            <p:nvPicPr>
              <p:cNvPr id="29" name="Picture 28" descr="Shape&#10;&#10;Description automatically generated with medium confidence">
                <a:extLst>
                  <a:ext uri="{FF2B5EF4-FFF2-40B4-BE49-F238E27FC236}">
                    <a16:creationId xmlns:a16="http://schemas.microsoft.com/office/drawing/2014/main" id="{DEB048D3-96EF-2459-88EC-B0F546829203}"/>
                  </a:ext>
                </a:extLst>
              </p:cNvPr>
              <p:cNvPicPr>
                <a:picLocks noChangeAspect="1"/>
              </p:cNvPicPr>
              <p:nvPr/>
            </p:nvPicPr>
            <p:blipFill>
              <a:blip r:embed="rId202">
                <a:extLst>
                  <a:ext uri="{28A0092B-C50C-407E-A947-70E740481C1C}">
                    <a14:useLocalDpi xmlns:a14="http://schemas.microsoft.com/office/drawing/2010/main" val="0"/>
                  </a:ext>
                </a:extLst>
              </a:blip>
              <a:stretch>
                <a:fillRect/>
              </a:stretch>
            </p:blipFill>
            <p:spPr>
              <a:xfrm>
                <a:off x="10476655" y="3124200"/>
                <a:ext cx="609600" cy="609600"/>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386365D3-2AC1-3422-0521-0DAD0909A4AB}"/>
                  </a:ext>
                </a:extLst>
              </p:cNvPr>
              <p:cNvPicPr>
                <a:picLocks noChangeAspect="1"/>
              </p:cNvPicPr>
              <p:nvPr/>
            </p:nvPicPr>
            <p:blipFill>
              <a:blip r:embed="rId203">
                <a:extLst>
                  <a:ext uri="{28A0092B-C50C-407E-A947-70E740481C1C}">
                    <a14:useLocalDpi xmlns:a14="http://schemas.microsoft.com/office/drawing/2010/main" val="0"/>
                  </a:ext>
                </a:extLst>
              </a:blip>
              <a:stretch>
                <a:fillRect/>
              </a:stretch>
            </p:blipFill>
            <p:spPr>
              <a:xfrm>
                <a:off x="11028515" y="3124200"/>
                <a:ext cx="609600" cy="609600"/>
              </a:xfrm>
              <a:prstGeom prst="rect">
                <a:avLst/>
              </a:prstGeom>
            </p:spPr>
          </p:pic>
          <p:pic>
            <p:nvPicPr>
              <p:cNvPr id="31" name="Picture 30" descr="A picture containing text&#10;&#10;Description automatically generated">
                <a:extLst>
                  <a:ext uri="{FF2B5EF4-FFF2-40B4-BE49-F238E27FC236}">
                    <a16:creationId xmlns:a16="http://schemas.microsoft.com/office/drawing/2014/main" id="{6B4B159F-0500-389B-F4FD-5A25BB2BA553}"/>
                  </a:ext>
                </a:extLst>
              </p:cNvPr>
              <p:cNvPicPr>
                <a:picLocks noChangeAspect="1"/>
              </p:cNvPicPr>
              <p:nvPr/>
            </p:nvPicPr>
            <p:blipFill>
              <a:blip r:embed="rId204">
                <a:extLst>
                  <a:ext uri="{28A0092B-C50C-407E-A947-70E740481C1C}">
                    <a14:useLocalDpi xmlns:a14="http://schemas.microsoft.com/office/drawing/2010/main" val="0"/>
                  </a:ext>
                </a:extLst>
              </a:blip>
              <a:stretch>
                <a:fillRect/>
              </a:stretch>
            </p:blipFill>
            <p:spPr>
              <a:xfrm>
                <a:off x="543283" y="3124200"/>
                <a:ext cx="609600" cy="609600"/>
              </a:xfrm>
              <a:prstGeom prst="rect">
                <a:avLst/>
              </a:prstGeom>
            </p:spPr>
          </p:pic>
        </p:grpSp>
      </p:grpSp>
      <p:sp>
        <p:nvSpPr>
          <p:cNvPr id="1212" name="TextBox 1211">
            <a:extLst>
              <a:ext uri="{FF2B5EF4-FFF2-40B4-BE49-F238E27FC236}">
                <a16:creationId xmlns:a16="http://schemas.microsoft.com/office/drawing/2014/main" id="{7F15BFE0-758E-1B70-6B83-328F6EE08BE1}"/>
              </a:ext>
            </a:extLst>
          </p:cNvPr>
          <p:cNvSpPr txBox="1"/>
          <p:nvPr/>
        </p:nvSpPr>
        <p:spPr>
          <a:xfrm>
            <a:off x="268999" y="2544665"/>
            <a:ext cx="1355179" cy="276999"/>
          </a:xfrm>
          <a:prstGeom prst="rect">
            <a:avLst/>
          </a:prstGeom>
          <a:noFill/>
        </p:spPr>
        <p:txBody>
          <a:bodyPr wrap="none" rtlCol="0">
            <a:spAutoFit/>
          </a:bodyPr>
          <a:lstStyle/>
          <a:p>
            <a:pPr algn="ctr"/>
            <a:r>
              <a:rPr lang="en-US" sz="1200" dirty="0"/>
              <a:t>Range Bin masking</a:t>
            </a:r>
          </a:p>
        </p:txBody>
      </p:sp>
      <p:sp>
        <p:nvSpPr>
          <p:cNvPr id="1213" name="TextBox 1212">
            <a:extLst>
              <a:ext uri="{FF2B5EF4-FFF2-40B4-BE49-F238E27FC236}">
                <a16:creationId xmlns:a16="http://schemas.microsoft.com/office/drawing/2014/main" id="{AB1719DF-27EC-DB95-A147-FFDF868DEAAF}"/>
              </a:ext>
            </a:extLst>
          </p:cNvPr>
          <p:cNvSpPr txBox="1"/>
          <p:nvPr/>
        </p:nvSpPr>
        <p:spPr>
          <a:xfrm>
            <a:off x="141273" y="2992251"/>
            <a:ext cx="1471878" cy="276999"/>
          </a:xfrm>
          <a:prstGeom prst="rect">
            <a:avLst/>
          </a:prstGeom>
          <a:noFill/>
        </p:spPr>
        <p:txBody>
          <a:bodyPr wrap="none" rtlCol="0">
            <a:spAutoFit/>
          </a:bodyPr>
          <a:lstStyle/>
          <a:p>
            <a:pPr algn="ctr"/>
            <a:r>
              <a:rPr lang="en-US" sz="1200" dirty="0"/>
              <a:t>Doppler Bin masking</a:t>
            </a:r>
          </a:p>
        </p:txBody>
      </p:sp>
      <p:sp>
        <p:nvSpPr>
          <p:cNvPr id="1214" name="TextBox 1213">
            <a:extLst>
              <a:ext uri="{FF2B5EF4-FFF2-40B4-BE49-F238E27FC236}">
                <a16:creationId xmlns:a16="http://schemas.microsoft.com/office/drawing/2014/main" id="{ABAE90F3-0B85-EA36-ED53-C99BC8469307}"/>
              </a:ext>
            </a:extLst>
          </p:cNvPr>
          <p:cNvSpPr txBox="1"/>
          <p:nvPr/>
        </p:nvSpPr>
        <p:spPr>
          <a:xfrm>
            <a:off x="238517" y="3901490"/>
            <a:ext cx="1375698" cy="276999"/>
          </a:xfrm>
          <a:prstGeom prst="rect">
            <a:avLst/>
          </a:prstGeom>
          <a:noFill/>
        </p:spPr>
        <p:txBody>
          <a:bodyPr wrap="none" rtlCol="0">
            <a:spAutoFit/>
          </a:bodyPr>
          <a:lstStyle/>
          <a:p>
            <a:pPr algn="ctr"/>
            <a:r>
              <a:rPr lang="en-US" sz="1200" dirty="0"/>
              <a:t>Combined masking</a:t>
            </a:r>
          </a:p>
        </p:txBody>
      </p:sp>
      <p:sp>
        <p:nvSpPr>
          <p:cNvPr id="1215" name="TextBox 1214">
            <a:extLst>
              <a:ext uri="{FF2B5EF4-FFF2-40B4-BE49-F238E27FC236}">
                <a16:creationId xmlns:a16="http://schemas.microsoft.com/office/drawing/2014/main" id="{123EC8D6-5B23-0197-4F00-A3AA56F4B46B}"/>
              </a:ext>
            </a:extLst>
          </p:cNvPr>
          <p:cNvSpPr txBox="1"/>
          <p:nvPr/>
        </p:nvSpPr>
        <p:spPr>
          <a:xfrm>
            <a:off x="354472" y="2175111"/>
            <a:ext cx="1258679" cy="276999"/>
          </a:xfrm>
          <a:prstGeom prst="rect">
            <a:avLst/>
          </a:prstGeom>
          <a:noFill/>
        </p:spPr>
        <p:txBody>
          <a:bodyPr wrap="none" rtlCol="0">
            <a:spAutoFit/>
          </a:bodyPr>
          <a:lstStyle/>
          <a:p>
            <a:pPr algn="ctr"/>
            <a:r>
              <a:rPr lang="en-US" sz="1200" dirty="0"/>
              <a:t>Random masking</a:t>
            </a:r>
          </a:p>
        </p:txBody>
      </p:sp>
      <p:sp>
        <p:nvSpPr>
          <p:cNvPr id="1216" name="TextBox 1215">
            <a:extLst>
              <a:ext uri="{FF2B5EF4-FFF2-40B4-BE49-F238E27FC236}">
                <a16:creationId xmlns:a16="http://schemas.microsoft.com/office/drawing/2014/main" id="{19550F8B-7B0B-C623-8294-D456CC31FDA9}"/>
              </a:ext>
            </a:extLst>
          </p:cNvPr>
          <p:cNvSpPr txBox="1"/>
          <p:nvPr/>
        </p:nvSpPr>
        <p:spPr>
          <a:xfrm>
            <a:off x="67347" y="1220602"/>
            <a:ext cx="1643399" cy="338554"/>
          </a:xfrm>
          <a:prstGeom prst="rect">
            <a:avLst/>
          </a:prstGeom>
          <a:noFill/>
        </p:spPr>
        <p:txBody>
          <a:bodyPr wrap="none" rtlCol="0">
            <a:spAutoFit/>
          </a:bodyPr>
          <a:lstStyle/>
          <a:p>
            <a:r>
              <a:rPr lang="en-US" sz="1600" b="1" dirty="0"/>
              <a:t>DRFM Categories</a:t>
            </a:r>
          </a:p>
        </p:txBody>
      </p:sp>
      <p:sp>
        <p:nvSpPr>
          <p:cNvPr id="1217" name="TextBox 1216">
            <a:extLst>
              <a:ext uri="{FF2B5EF4-FFF2-40B4-BE49-F238E27FC236}">
                <a16:creationId xmlns:a16="http://schemas.microsoft.com/office/drawing/2014/main" id="{AEEC5355-6959-4F6B-3FA7-A059916A18BB}"/>
              </a:ext>
            </a:extLst>
          </p:cNvPr>
          <p:cNvSpPr txBox="1"/>
          <p:nvPr/>
        </p:nvSpPr>
        <p:spPr>
          <a:xfrm>
            <a:off x="268121" y="4727037"/>
            <a:ext cx="1355179" cy="276999"/>
          </a:xfrm>
          <a:prstGeom prst="rect">
            <a:avLst/>
          </a:prstGeom>
          <a:noFill/>
        </p:spPr>
        <p:txBody>
          <a:bodyPr wrap="none" rtlCol="0">
            <a:spAutoFit/>
          </a:bodyPr>
          <a:lstStyle/>
          <a:p>
            <a:pPr algn="ctr"/>
            <a:r>
              <a:rPr lang="en-US" sz="1200" dirty="0"/>
              <a:t>Range Bin masking</a:t>
            </a:r>
          </a:p>
        </p:txBody>
      </p:sp>
      <p:sp>
        <p:nvSpPr>
          <p:cNvPr id="1218" name="TextBox 1217">
            <a:extLst>
              <a:ext uri="{FF2B5EF4-FFF2-40B4-BE49-F238E27FC236}">
                <a16:creationId xmlns:a16="http://schemas.microsoft.com/office/drawing/2014/main" id="{F389FA79-F550-CEEC-3647-39897757334C}"/>
              </a:ext>
            </a:extLst>
          </p:cNvPr>
          <p:cNvSpPr txBox="1"/>
          <p:nvPr/>
        </p:nvSpPr>
        <p:spPr>
          <a:xfrm>
            <a:off x="354472" y="5128097"/>
            <a:ext cx="1258679" cy="276999"/>
          </a:xfrm>
          <a:prstGeom prst="rect">
            <a:avLst/>
          </a:prstGeom>
          <a:noFill/>
        </p:spPr>
        <p:txBody>
          <a:bodyPr wrap="none" rtlCol="0">
            <a:spAutoFit/>
          </a:bodyPr>
          <a:lstStyle/>
          <a:p>
            <a:pPr algn="ctr"/>
            <a:r>
              <a:rPr lang="en-US" sz="1200" dirty="0"/>
              <a:t>Random masking</a:t>
            </a:r>
          </a:p>
        </p:txBody>
      </p:sp>
      <p:sp>
        <p:nvSpPr>
          <p:cNvPr id="1219" name="TextBox 1218">
            <a:extLst>
              <a:ext uri="{FF2B5EF4-FFF2-40B4-BE49-F238E27FC236}">
                <a16:creationId xmlns:a16="http://schemas.microsoft.com/office/drawing/2014/main" id="{B6CA57D8-03F3-D67E-36FB-6FF566F9B39B}"/>
              </a:ext>
            </a:extLst>
          </p:cNvPr>
          <p:cNvSpPr txBox="1"/>
          <p:nvPr/>
        </p:nvSpPr>
        <p:spPr>
          <a:xfrm>
            <a:off x="364621" y="5609676"/>
            <a:ext cx="1258679" cy="276999"/>
          </a:xfrm>
          <a:prstGeom prst="rect">
            <a:avLst/>
          </a:prstGeom>
          <a:noFill/>
        </p:spPr>
        <p:txBody>
          <a:bodyPr wrap="none" rtlCol="0">
            <a:spAutoFit/>
          </a:bodyPr>
          <a:lstStyle/>
          <a:p>
            <a:pPr algn="ctr"/>
            <a:r>
              <a:rPr lang="en-US" sz="1200" dirty="0"/>
              <a:t>Random masking</a:t>
            </a:r>
          </a:p>
        </p:txBody>
      </p:sp>
      <p:sp>
        <p:nvSpPr>
          <p:cNvPr id="1220" name="TextBox 1219">
            <a:extLst>
              <a:ext uri="{FF2B5EF4-FFF2-40B4-BE49-F238E27FC236}">
                <a16:creationId xmlns:a16="http://schemas.microsoft.com/office/drawing/2014/main" id="{FB0AFA84-2352-EA07-376A-3A84E019C7C2}"/>
              </a:ext>
            </a:extLst>
          </p:cNvPr>
          <p:cNvSpPr txBox="1"/>
          <p:nvPr/>
        </p:nvSpPr>
        <p:spPr>
          <a:xfrm>
            <a:off x="382162" y="4314263"/>
            <a:ext cx="1258679" cy="276999"/>
          </a:xfrm>
          <a:prstGeom prst="rect">
            <a:avLst/>
          </a:prstGeom>
          <a:noFill/>
        </p:spPr>
        <p:txBody>
          <a:bodyPr wrap="none" rtlCol="0">
            <a:spAutoFit/>
          </a:bodyPr>
          <a:lstStyle/>
          <a:p>
            <a:pPr algn="ctr"/>
            <a:r>
              <a:rPr lang="en-US" sz="1200" dirty="0"/>
              <a:t>Random masking</a:t>
            </a:r>
          </a:p>
        </p:txBody>
      </p:sp>
      <p:sp>
        <p:nvSpPr>
          <p:cNvPr id="1221" name="TextBox 1220">
            <a:extLst>
              <a:ext uri="{FF2B5EF4-FFF2-40B4-BE49-F238E27FC236}">
                <a16:creationId xmlns:a16="http://schemas.microsoft.com/office/drawing/2014/main" id="{79900D0E-4B94-8425-6AEE-E24032EFCBF2}"/>
              </a:ext>
            </a:extLst>
          </p:cNvPr>
          <p:cNvSpPr txBox="1"/>
          <p:nvPr/>
        </p:nvSpPr>
        <p:spPr>
          <a:xfrm>
            <a:off x="151422" y="3468548"/>
            <a:ext cx="1471878" cy="276999"/>
          </a:xfrm>
          <a:prstGeom prst="rect">
            <a:avLst/>
          </a:prstGeom>
          <a:noFill/>
        </p:spPr>
        <p:txBody>
          <a:bodyPr wrap="none" rtlCol="0">
            <a:spAutoFit/>
          </a:bodyPr>
          <a:lstStyle/>
          <a:p>
            <a:pPr algn="ctr"/>
            <a:r>
              <a:rPr lang="en-US" sz="1200" dirty="0"/>
              <a:t>Doppler Bin masking</a:t>
            </a:r>
          </a:p>
        </p:txBody>
      </p:sp>
      <p:sp>
        <p:nvSpPr>
          <p:cNvPr id="1222" name="TextBox 1221">
            <a:extLst>
              <a:ext uri="{FF2B5EF4-FFF2-40B4-BE49-F238E27FC236}">
                <a16:creationId xmlns:a16="http://schemas.microsoft.com/office/drawing/2014/main" id="{957A77E5-369E-E6BD-3326-BDFFE8B637E9}"/>
              </a:ext>
            </a:extLst>
          </p:cNvPr>
          <p:cNvSpPr txBox="1"/>
          <p:nvPr/>
        </p:nvSpPr>
        <p:spPr>
          <a:xfrm>
            <a:off x="247019" y="1739906"/>
            <a:ext cx="1375698" cy="276999"/>
          </a:xfrm>
          <a:prstGeom prst="rect">
            <a:avLst/>
          </a:prstGeom>
          <a:noFill/>
        </p:spPr>
        <p:txBody>
          <a:bodyPr wrap="none" rtlCol="0">
            <a:spAutoFit/>
          </a:bodyPr>
          <a:lstStyle/>
          <a:p>
            <a:pPr algn="ctr"/>
            <a:r>
              <a:rPr lang="en-US" sz="1200" dirty="0"/>
              <a:t>Combined masking</a:t>
            </a:r>
          </a:p>
        </p:txBody>
      </p:sp>
      <p:sp>
        <p:nvSpPr>
          <p:cNvPr id="1223" name="TextBox 1222">
            <a:extLst>
              <a:ext uri="{FF2B5EF4-FFF2-40B4-BE49-F238E27FC236}">
                <a16:creationId xmlns:a16="http://schemas.microsoft.com/office/drawing/2014/main" id="{22C7AE8B-318C-6DC8-4AA2-F03A7136DB9B}"/>
              </a:ext>
            </a:extLst>
          </p:cNvPr>
          <p:cNvSpPr txBox="1"/>
          <p:nvPr/>
        </p:nvSpPr>
        <p:spPr>
          <a:xfrm>
            <a:off x="5811036" y="1264348"/>
            <a:ext cx="2108719" cy="338554"/>
          </a:xfrm>
          <a:prstGeom prst="rect">
            <a:avLst/>
          </a:prstGeom>
          <a:noFill/>
        </p:spPr>
        <p:txBody>
          <a:bodyPr wrap="none" rtlCol="0">
            <a:spAutoFit/>
          </a:bodyPr>
          <a:lstStyle/>
          <a:p>
            <a:r>
              <a:rPr lang="en-US" sz="1600" b="1" dirty="0"/>
              <a:t>Range-Doppler Images</a:t>
            </a:r>
          </a:p>
        </p:txBody>
      </p:sp>
    </p:spTree>
    <p:extLst>
      <p:ext uri="{BB962C8B-B14F-4D97-AF65-F5344CB8AC3E}">
        <p14:creationId xmlns:p14="http://schemas.microsoft.com/office/powerpoint/2010/main" val="517210026"/>
      </p:ext>
    </p:extLst>
  </p:cSld>
  <p:clrMapOvr>
    <a:masterClrMapping/>
  </p:clrMapOvr>
  <p:transition spd="slow" advTm="1500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t>Results</a:t>
            </a:r>
          </a:p>
        </p:txBody>
      </p:sp>
      <p:sp>
        <p:nvSpPr>
          <p:cNvPr id="6" name="Slide Number Placeholder 5"/>
          <p:cNvSpPr>
            <a:spLocks noGrp="1"/>
          </p:cNvSpPr>
          <p:nvPr>
            <p:ph type="sldNum" sz="quarter" idx="15"/>
          </p:nvPr>
        </p:nvSpPr>
        <p:spPr/>
        <p:txBody>
          <a:bodyPr/>
          <a:lstStyle/>
          <a:p>
            <a:fld id="{32A2F39E-E4DB-494E-AB40-38356C65078C}" type="slidenum">
              <a:rPr lang="en-US" smtClean="0"/>
              <a:pPr/>
              <a:t>8</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art, line chart&#10;&#10;Description automatically generated">
            <a:extLst>
              <a:ext uri="{FF2B5EF4-FFF2-40B4-BE49-F238E27FC236}">
                <a16:creationId xmlns:a16="http://schemas.microsoft.com/office/drawing/2014/main" id="{C79983CB-12EC-C912-D1E4-EA576FB408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2314" y="1208121"/>
            <a:ext cx="6864338" cy="5148254"/>
          </a:xfrm>
          <a:prstGeom prst="rect">
            <a:avLst/>
          </a:prstGeom>
        </p:spPr>
      </p:pic>
      <p:sp>
        <p:nvSpPr>
          <p:cNvPr id="4" name="TextBox 3">
            <a:extLst>
              <a:ext uri="{FF2B5EF4-FFF2-40B4-BE49-F238E27FC236}">
                <a16:creationId xmlns:a16="http://schemas.microsoft.com/office/drawing/2014/main" id="{07134C97-6E07-BAA1-8EB6-C1820280A22C}"/>
              </a:ext>
            </a:extLst>
          </p:cNvPr>
          <p:cNvSpPr txBox="1"/>
          <p:nvPr/>
        </p:nvSpPr>
        <p:spPr>
          <a:xfrm>
            <a:off x="8763001" y="1568862"/>
            <a:ext cx="3192556" cy="1837426"/>
          </a:xfrm>
          <a:prstGeom prst="rect">
            <a:avLst/>
          </a:prstGeom>
          <a:noFill/>
        </p:spPr>
        <p:txBody>
          <a:bodyPr wrap="square" rtlCol="0">
            <a:spAutoFit/>
          </a:bodyPr>
          <a:lstStyle/>
          <a:p>
            <a:pPr marL="285750" indent="-285750">
              <a:buFont typeface="Arial" panose="020B0604020202020204" pitchFamily="34" charset="0"/>
              <a:buChar char="•"/>
            </a:pPr>
            <a:r>
              <a:rPr lang="en-US" dirty="0"/>
              <a:t>Model trained in just a few minutes with 4000 images</a:t>
            </a:r>
          </a:p>
          <a:p>
            <a:pPr marL="285750" indent="-285750">
              <a:buFont typeface="Arial" panose="020B0604020202020204" pitchFamily="34" charset="0"/>
              <a:buChar char="•"/>
            </a:pPr>
            <a:r>
              <a:rPr lang="en-US" dirty="0"/>
              <a:t>Good results with a neural network that has NOT been tuned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341BE890-69B9-C621-D801-E83A9F395423}"/>
              </a:ext>
            </a:extLst>
          </p:cNvPr>
          <p:cNvGrpSpPr/>
          <p:nvPr/>
        </p:nvGrpSpPr>
        <p:grpSpPr>
          <a:xfrm>
            <a:off x="352993" y="1476911"/>
            <a:ext cx="1745573" cy="1952089"/>
            <a:chOff x="10207728" y="1159368"/>
            <a:chExt cx="1745573" cy="1952089"/>
          </a:xfrm>
        </p:grpSpPr>
        <p:pic>
          <p:nvPicPr>
            <p:cNvPr id="8" name="Picture 4" descr="TensorFlow">
              <a:extLst>
                <a:ext uri="{FF2B5EF4-FFF2-40B4-BE49-F238E27FC236}">
                  <a16:creationId xmlns:a16="http://schemas.microsoft.com/office/drawing/2014/main" id="{54A776B2-A2F1-D46D-FC62-48AD7C2F710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36545" y="1159368"/>
              <a:ext cx="1475970" cy="8302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Keras: the Python deep learning API">
              <a:extLst>
                <a:ext uri="{FF2B5EF4-FFF2-40B4-BE49-F238E27FC236}">
                  <a16:creationId xmlns:a16="http://schemas.microsoft.com/office/drawing/2014/main" id="{94D70CDC-ACE9-5F8C-B8AE-9DAD6AC480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593598" y="2057150"/>
              <a:ext cx="1051039" cy="3047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tructure your code better in Google Colab with Text and Code Cells | by  Mitesh Parmar | Medium">
              <a:extLst>
                <a:ext uri="{FF2B5EF4-FFF2-40B4-BE49-F238E27FC236}">
                  <a16:creationId xmlns:a16="http://schemas.microsoft.com/office/drawing/2014/main" id="{759CED23-B95D-8F91-E315-56612D37E23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552418" y="2485638"/>
              <a:ext cx="1044224" cy="46391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5EDC090-C3AD-6E35-29DE-EF438BFCFFCC}"/>
                </a:ext>
              </a:extLst>
            </p:cNvPr>
            <p:cNvSpPr/>
            <p:nvPr/>
          </p:nvSpPr>
          <p:spPr>
            <a:xfrm>
              <a:off x="10207728" y="1200464"/>
              <a:ext cx="1745573" cy="19109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1D8B9365-4021-6D59-145C-B5F0D482DF19}"/>
              </a:ext>
            </a:extLst>
          </p:cNvPr>
          <p:cNvPicPr>
            <a:picLocks noChangeAspect="1"/>
          </p:cNvPicPr>
          <p:nvPr/>
        </p:nvPicPr>
        <p:blipFill>
          <a:blip r:embed="rId9"/>
          <a:stretch>
            <a:fillRect/>
          </a:stretch>
        </p:blipFill>
        <p:spPr>
          <a:xfrm>
            <a:off x="325369" y="3681320"/>
            <a:ext cx="1878026" cy="2371139"/>
          </a:xfrm>
          <a:prstGeom prst="rect">
            <a:avLst/>
          </a:prstGeom>
        </p:spPr>
      </p:pic>
    </p:spTree>
    <p:extLst>
      <p:ext uri="{BB962C8B-B14F-4D97-AF65-F5344CB8AC3E}">
        <p14:creationId xmlns:p14="http://schemas.microsoft.com/office/powerpoint/2010/main" val="2551998494"/>
      </p:ext>
    </p:extLst>
  </p:cSld>
  <p:clrMapOvr>
    <a:masterClrMapping/>
  </p:clrMapOvr>
  <p:transition spd="slow" advTm="1500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t>Success what difference will it make?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9</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5A85F0D0-DDF7-FAF9-0AAF-C96F4CFE95DB}"/>
              </a:ext>
            </a:extLst>
          </p:cNvPr>
          <p:cNvSpPr txBox="1">
            <a:spLocks/>
          </p:cNvSpPr>
          <p:nvPr/>
        </p:nvSpPr>
        <p:spPr>
          <a:xfrm>
            <a:off x="798796" y="1331587"/>
            <a:ext cx="9259607" cy="3423294"/>
          </a:xfrm>
          <a:prstGeom prst="rect">
            <a:avLst/>
          </a:prstGeom>
        </p:spPr>
        <p:txBody>
          <a:bodyPr vert="horz" lIns="91440" tIns="45720" rIns="91440" bIns="45720" rtlCol="0" anchor="ctr">
            <a:normAutofit/>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pPr marL="285750" indent="-228600">
              <a:lnSpc>
                <a:spcPct val="90000"/>
              </a:lnSpc>
            </a:pPr>
            <a:r>
              <a:rPr lang="en-US" sz="1700" dirty="0">
                <a:solidFill>
                  <a:schemeClr val="tx1"/>
                </a:solidFill>
              </a:rPr>
              <a:t>Opens the door to Machine Learning techniques that demonstrate better radar operational performance and computational saving over existing techniques for radar signal processing</a:t>
            </a:r>
          </a:p>
          <a:p>
            <a:pPr marL="285750" indent="-228600">
              <a:lnSpc>
                <a:spcPct val="90000"/>
              </a:lnSpc>
            </a:pPr>
            <a:r>
              <a:rPr lang="en-US" sz="1700" dirty="0">
                <a:solidFill>
                  <a:schemeClr val="tx1"/>
                </a:solidFill>
              </a:rPr>
              <a:t>Identification and classification is the first step for applying machine learning techniques to radar signal processing</a:t>
            </a:r>
          </a:p>
          <a:p>
            <a:pPr marL="285750" indent="-228600">
              <a:lnSpc>
                <a:spcPct val="90000"/>
              </a:lnSpc>
            </a:pPr>
            <a:r>
              <a:rPr lang="en-US" sz="1700" dirty="0">
                <a:solidFill>
                  <a:schemeClr val="tx1"/>
                </a:solidFill>
              </a:rPr>
              <a:t>CNN has been demonstrated in current research as a good and accurate approach for radar signal classification</a:t>
            </a:r>
          </a:p>
          <a:p>
            <a:pPr marL="285750" indent="-228600">
              <a:lnSpc>
                <a:spcPct val="90000"/>
              </a:lnSpc>
            </a:pPr>
            <a:r>
              <a:rPr lang="en-US" sz="1700" dirty="0">
                <a:solidFill>
                  <a:schemeClr val="tx1"/>
                </a:solidFill>
              </a:rPr>
              <a:t>Adapting to recognition of DRFM targets by moving from a knowledge-based system (domain knowledge) to a learned knowledge approach</a:t>
            </a:r>
          </a:p>
          <a:p>
            <a:pPr marL="285750" indent="-228600">
              <a:lnSpc>
                <a:spcPct val="90000"/>
              </a:lnSpc>
            </a:pPr>
            <a:r>
              <a:rPr lang="en-US" sz="1700" dirty="0">
                <a:solidFill>
                  <a:schemeClr val="tx1"/>
                </a:solidFill>
              </a:rPr>
              <a:t>An accurate CNN model is a highly attractive solution for non-liner expression capability</a:t>
            </a:r>
          </a:p>
          <a:p>
            <a:pPr marL="285750" indent="-228600">
              <a:lnSpc>
                <a:spcPct val="90000"/>
              </a:lnSpc>
            </a:pPr>
            <a:endParaRPr lang="en-US" sz="1100" dirty="0">
              <a:solidFill>
                <a:schemeClr val="tx1"/>
              </a:solidFill>
            </a:endParaRPr>
          </a:p>
          <a:p>
            <a:pPr indent="-228600">
              <a:lnSpc>
                <a:spcPct val="90000"/>
              </a:lnSpc>
            </a:pPr>
            <a:endParaRPr lang="en-US" sz="1100" dirty="0">
              <a:solidFill>
                <a:schemeClr val="tx1"/>
              </a:solidFill>
            </a:endParaRPr>
          </a:p>
        </p:txBody>
      </p:sp>
    </p:spTree>
    <p:extLst>
      <p:ext uri="{BB962C8B-B14F-4D97-AF65-F5344CB8AC3E}">
        <p14:creationId xmlns:p14="http://schemas.microsoft.com/office/powerpoint/2010/main" val="4086378341"/>
      </p:ext>
    </p:extLst>
  </p:cSld>
  <p:clrMapOvr>
    <a:masterClrMapping/>
  </p:clrMapOvr>
  <p:transition spd="slow" advTm="1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NG 2020 Blue, Black and Accents">
      <a:dk1>
        <a:srgbClr val="00269A"/>
      </a:dk1>
      <a:lt1>
        <a:srgbClr val="FFFFFF"/>
      </a:lt1>
      <a:dk2>
        <a:srgbClr val="000000"/>
      </a:dk2>
      <a:lt2>
        <a:srgbClr val="E7E6E6"/>
      </a:lt2>
      <a:accent1>
        <a:srgbClr val="135FA5"/>
      </a:accent1>
      <a:accent2>
        <a:srgbClr val="83D3D4"/>
      </a:accent2>
      <a:accent3>
        <a:srgbClr val="2D8183"/>
      </a:accent3>
      <a:accent4>
        <a:srgbClr val="910C07"/>
      </a:accent4>
      <a:accent5>
        <a:srgbClr val="209FDE"/>
      </a:accent5>
      <a:accent6>
        <a:srgbClr val="F48154"/>
      </a:accent6>
      <a:hlink>
        <a:srgbClr val="135FA5"/>
      </a:hlink>
      <a:folHlink>
        <a:srgbClr val="9191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smtClean="0">
            <a:solidFill>
              <a:schemeClr val="tx2"/>
            </a:solidFill>
          </a:defRPr>
        </a:defPPr>
      </a:lstStyle>
    </a:txDef>
  </a:objectDefaults>
  <a:extraClrSchemeLst/>
  <a:extLst>
    <a:ext uri="{05A4C25C-085E-4340-85A3-A5531E510DB2}">
      <thm15:themeFamily xmlns:thm15="http://schemas.microsoft.com/office/thememl/2012/main" name="NGC_MasterPPT_Template_2020_4x3_v1.potx [Read-Only]" id="{13842C1F-3BCB-46EF-8F79-78B53D4FEB2D}" vid="{8B27D5B7-76DC-4203-A086-FA1AC6E54C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NGCENTMigratedNotes xmlns="59f0db2f-615b-4c4e-8fb9-5f052ac1c122" xsi:nil="true"/>
    <TaxCatchAllLabel xmlns="59f0db2f-615b-4c4e-8fb9-5f052ac1c122"/>
    <NGCENTOriginalSourceId xmlns="59f0db2f-615b-4c4e-8fb9-5f052ac1c122" xsi:nil="true"/>
    <kd979d3d42bb49bd8c59d13000e6e225 xmlns="59f0db2f-615b-4c4e-8fb9-5f052ac1c122">
      <Terms xmlns="http://schemas.microsoft.com/office/infopath/2007/PartnerControls">
        <TermInfo xmlns="http://schemas.microsoft.com/office/infopath/2007/PartnerControls">
          <TermName xmlns="http://schemas.microsoft.com/office/infopath/2007/PartnerControls">Corporate Office (CO)</TermName>
          <TermId xmlns="http://schemas.microsoft.com/office/infopath/2007/PartnerControls">025da7ed-eff4-4c15-81b7-396cffb54ad8</TermId>
        </TermInfo>
      </Terms>
    </kd979d3d42bb49bd8c59d13000e6e225>
    <c3ed4ec410244204b87bc1b714a1b8a7 xmlns="59f0db2f-615b-4c4e-8fb9-5f052ac1c122">
      <Terms xmlns="http://schemas.microsoft.com/office/infopath/2007/PartnerControls"/>
    </c3ed4ec410244204b87bc1b714a1b8a7>
    <ka1cfb70b18a4def9c6873b9aad10369 xmlns="59f0db2f-615b-4c4e-8fb9-5f052ac1c122">
      <Terms xmlns="http://schemas.microsoft.com/office/infopath/2007/PartnerControls"/>
    </ka1cfb70b18a4def9c6873b9aad10369>
    <NGCENTDocumentOwner xmlns="59f0db2f-615b-4c4e-8fb9-5f052ac1c122">
      <UserInfo>
        <DisplayName/>
        <AccountId xsi:nil="true"/>
        <AccountType/>
      </UserInfo>
    </NGCENTDocumentOwner>
    <pdf557d8640247e3bcee36edb4f49eb7 xmlns="59f0db2f-615b-4c4e-8fb9-5f052ac1c122">
      <Terms xmlns="http://schemas.microsoft.com/office/infopath/2007/PartnerControls"/>
    </pdf557d8640247e3bcee36edb4f49eb7>
    <e15ccd119fb74fd7baadd5fc37145f51 xmlns="59f0db2f-615b-4c4e-8fb9-5f052ac1c122">
      <Terms xmlns="http://schemas.microsoft.com/office/infopath/2007/PartnerControls"/>
    </e15ccd119fb74fd7baadd5fc37145f51>
    <NGCENTOwnerString xmlns="59f0db2f-615b-4c4e-8fb9-5f052ac1c122" xsi:nil="true"/>
    <NGCENTDocumentAuthor xmlns="59f0db2f-615b-4c4e-8fb9-5f052ac1c122">
      <UserInfo>
        <DisplayName/>
        <AccountId xsi:nil="true"/>
        <AccountType/>
      </UserInfo>
    </NGCENTDocumentAuthor>
    <_dlc_DocId xmlns="59f0db2f-615b-4c4e-8fb9-5f052ac1c122">COMMS-1811450899-1676</_dlc_DocId>
    <TaxCatchAll xmlns="59f0db2f-615b-4c4e-8fb9-5f052ac1c122">
      <Value>1</Value>
      <Value>45</Value>
    </TaxCatchAll>
    <NGCENTTeam xmlns="59f0db2f-615b-4c4e-8fb9-5f052ac1c122" xsi:nil="true"/>
    <NGCENTMoveToArchive xmlns="59f0db2f-615b-4c4e-8fb9-5f052ac1c122" xsi:nil="true"/>
    <NGCENTWorkProduct xmlns="59f0db2f-615b-4c4e-8fb9-5f052ac1c122" xsi:nil="true"/>
    <NGCENTOriginalLocation xmlns="59f0db2f-615b-4c4e-8fb9-5f052ac1c122" xsi:nil="true"/>
    <NGCENTAuthorString xmlns="59f0db2f-615b-4c4e-8fb9-5f052ac1c122" xsi:nil="true"/>
    <NGCENTDocumentGroup xmlns="59f0db2f-615b-4c4e-8fb9-5f052ac1c122" xsi:nil="true"/>
    <_Revision xmlns="http://schemas.microsoft.com/sharepoint/v3/fields" xsi:nil="true"/>
    <Document_x0020_Creation xmlns="9d5bdaed-93fa-4fd0-ac89-1cf9e8f46b06">
      <Url xsi:nil="true"/>
      <Description xsi:nil="true"/>
    </Document_x0020_Creation>
    <db1f98847b414a48afdff26e6d25506c xmlns="59f0db2f-615b-4c4e-8fb9-5f052ac1c122">
      <Terms xmlns="http://schemas.microsoft.com/office/infopath/2007/PartnerControls">
        <TermInfo xmlns="http://schemas.microsoft.com/office/infopath/2007/PartnerControls">
          <TermName xmlns="http://schemas.microsoft.com/office/infopath/2007/PartnerControls">United States (US)</TermName>
          <TermId xmlns="http://schemas.microsoft.com/office/infopath/2007/PartnerControls">f4f4ed40-0317-491b-9959-5ea628d96313</TermId>
        </TermInfo>
      </Terms>
    </db1f98847b414a48afdff26e6d25506c>
    <NGCENTItemType xmlns="59f0db2f-615b-4c4e-8fb9-5f052ac1c122" xsi:nil="true"/>
    <IconOverlay xmlns="http://schemas.microsoft.com/sharepoint/v4" xsi:nil="true"/>
    <NGCENTDescription xmlns="59f0db2f-615b-4c4e-8fb9-5f052ac1c122" xsi:nil="true"/>
    <NGCENTIdentifier xmlns="59f0db2f-615b-4c4e-8fb9-5f052ac1c122" xsi:nil="true"/>
    <NGCENTEffectiveDate xmlns="59f0db2f-615b-4c4e-8fb9-5f052ac1c122" xsi:nil="true"/>
    <NGCENTMigratedOriginalFilename xmlns="59f0db2f-615b-4c4e-8fb9-5f052ac1c122" xsi:nil="true"/>
    <_dlc_DocIdUrl xmlns="59f0db2f-615b-4c4e-8fb9-5f052ac1c122">
      <Url>https://home-us.myngc.com/ngcorp/Assets/_layouts/15/DocIdRedir.aspx?ID=COMMS-1811450899-1676</Url>
      <Description>COMMS-1811450899-1676</Description>
    </_dlc_DocIdUrl>
    <h5896793543d41079a6a303942907ef4 xmlns="59f0db2f-615b-4c4e-8fb9-5f052ac1c122">
      <Terms xmlns="http://schemas.microsoft.com/office/infopath/2007/PartnerControls"/>
    </h5896793543d41079a6a303942907ef4>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_Document" ma:contentTypeID="0x0101002F5E26F338044317906CD20503C3F630000974A1512E19964C90AF1743D2BD41A8" ma:contentTypeVersion="40" ma:contentTypeDescription="Base NGC document content type containing core fields that should be available on ALL documents in the site collection" ma:contentTypeScope="" ma:versionID="be5e57a77acdd1e5253db6ae70181254">
  <xsd:schema xmlns:xsd="http://www.w3.org/2001/XMLSchema" xmlns:xs="http://www.w3.org/2001/XMLSchema" xmlns:p="http://schemas.microsoft.com/office/2006/metadata/properties" xmlns:ns1="59f0db2f-615b-4c4e-8fb9-5f052ac1c122" xmlns:ns3="http://schemas.microsoft.com/sharepoint/v3/fields" xmlns:ns4="9d5bdaed-93fa-4fd0-ac89-1cf9e8f46b06" xmlns:ns5="http://schemas.microsoft.com/sharepoint/v4" targetNamespace="http://schemas.microsoft.com/office/2006/metadata/properties" ma:root="true" ma:fieldsID="46548e9afb76661795aab7463e717169" ns1:_="" ns3:_="" ns4:_="" ns5:_="">
    <xsd:import namespace="59f0db2f-615b-4c4e-8fb9-5f052ac1c122"/>
    <xsd:import namespace="http://schemas.microsoft.com/sharepoint/v3/fields"/>
    <xsd:import namespace="9d5bdaed-93fa-4fd0-ac89-1cf9e8f46b06"/>
    <xsd:import namespace="http://schemas.microsoft.com/sharepoint/v4"/>
    <xsd:element name="properties">
      <xsd:complexType>
        <xsd:sequence>
          <xsd:element name="documentManagement">
            <xsd:complexType>
              <xsd:all>
                <xsd:element ref="ns1:NGCENTItemType" minOccurs="0"/>
                <xsd:element ref="ns1:NGCENTIdentifier" minOccurs="0"/>
                <xsd:element ref="ns3:_Revision" minOccurs="0"/>
                <xsd:element ref="ns1:NGCENTEffectiveDate" minOccurs="0"/>
                <xsd:element ref="ns1:NGCENTDocumentOwner" minOccurs="0"/>
                <xsd:element ref="ns1:NGCENTDescription" minOccurs="0"/>
                <xsd:element ref="ns1:NGCENTDocumentAuthor" minOccurs="0"/>
                <xsd:element ref="ns1:db1f98847b414a48afdff26e6d25506c" minOccurs="0"/>
                <xsd:element ref="ns1:TaxCatchAll" minOccurs="0"/>
                <xsd:element ref="ns1:TaxCatchAllLabel" minOccurs="0"/>
                <xsd:element ref="ns1:h5896793543d41079a6a303942907ef4" minOccurs="0"/>
                <xsd:element ref="ns1:NGCENTTeam" minOccurs="0"/>
                <xsd:element ref="ns1:kd979d3d42bb49bd8c59d13000e6e225" minOccurs="0"/>
                <xsd:element ref="ns1:e15ccd119fb74fd7baadd5fc37145f51" minOccurs="0"/>
                <xsd:element ref="ns1:NGCENTWorkProduct" minOccurs="0"/>
                <xsd:element ref="ns1:NGCENTMigratedOriginalFilename" minOccurs="0"/>
                <xsd:element ref="ns1:NGCENTOriginalLocation" minOccurs="0"/>
                <xsd:element ref="ns1:NGCENTMigratedNotes" minOccurs="0"/>
                <xsd:element ref="ns1:NGCENTOwnerString" minOccurs="0"/>
                <xsd:element ref="ns1:NGCENTAuthorString" minOccurs="0"/>
                <xsd:element ref="ns1:ka1cfb70b18a4def9c6873b9aad10369" minOccurs="0"/>
                <xsd:element ref="ns1:NGCENTOriginalSourceId" minOccurs="0"/>
                <xsd:element ref="ns1:c3ed4ec410244204b87bc1b714a1b8a7" minOccurs="0"/>
                <xsd:element ref="ns1:pdf557d8640247e3bcee36edb4f49eb7" minOccurs="0"/>
                <xsd:element ref="ns1:_dlc_DocId" minOccurs="0"/>
                <xsd:element ref="ns1:_dlc_DocIdUrl" minOccurs="0"/>
                <xsd:element ref="ns1:_dlc_DocIdPersistId" minOccurs="0"/>
                <xsd:element ref="ns1:NGCENTMoveToArchive" minOccurs="0"/>
                <xsd:element ref="ns1:NGCENTDocumentGroup" minOccurs="0"/>
                <xsd:element ref="ns4:Document_x0020_Creation" minOccurs="0"/>
                <xsd:element ref="ns5: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f0db2f-615b-4c4e-8fb9-5f052ac1c122" elementFormDefault="qualified">
    <xsd:import namespace="http://schemas.microsoft.com/office/2006/documentManagement/types"/>
    <xsd:import namespace="http://schemas.microsoft.com/office/infopath/2007/PartnerControls"/>
    <xsd:element name="NGCENTItemType" ma:index="0" nillable="true" ma:displayName="_Item Type" ma:description="Type of document or list item. &#10;&#10;For documents, this field is used in conjunction with the content type and/or work product name to identify the document. It is often used with the content organizer to file documents into folders organized by this field. It also allows Document Link (content type) documents, to be identified as the actual type of document (ex. Org Chart).  &#10;&#10;For list items, this identifies the NGC specific list item type (ex. PTO Event in an event calendar)." ma:format="Dropdown" ma:internalName="NGCENTItemType" ma:readOnly="false">
      <xsd:simpleType>
        <xsd:restriction base="dms:Choice">
          <xsd:enumeration value="Agenda"/>
          <xsd:enumeration value="Alert"/>
          <xsd:enumeration value="Announcement"/>
          <xsd:enumeration value="Article"/>
          <xsd:enumeration value="Biography"/>
          <xsd:enumeration value="Bulletin"/>
          <xsd:enumeration value="Charter"/>
          <xsd:enumeration value="Checklist"/>
          <xsd:enumeration value="Correspondence"/>
          <xsd:enumeration value="Document"/>
          <xsd:enumeration value="FAQs"/>
          <xsd:enumeration value="Form"/>
          <xsd:enumeration value="Guide"/>
          <xsd:enumeration value="Handbook"/>
          <xsd:enumeration value="Instruction"/>
          <xsd:enumeration value="Letter"/>
          <xsd:enumeration value="Manual"/>
          <xsd:enumeration value="Memorandum"/>
          <xsd:enumeration value="Message"/>
          <xsd:enumeration value="Metrics"/>
          <xsd:enumeration value="News"/>
          <xsd:enumeration value="Organization Chart"/>
          <xsd:enumeration value="Plan"/>
          <xsd:enumeration value="Policy"/>
          <xsd:enumeration value="Presentation"/>
          <xsd:enumeration value="Procedure"/>
          <xsd:enumeration value="Process"/>
          <xsd:enumeration value="Publication"/>
          <xsd:enumeration value="Report"/>
          <xsd:enumeration value="Schedule"/>
          <xsd:enumeration value="Standard"/>
          <xsd:enumeration value="Status"/>
          <xsd:enumeration value="Template"/>
          <xsd:enumeration value="Training"/>
          <xsd:enumeration value="Work Instruction"/>
          <xsd:enumeration value="Folder"/>
        </xsd:restriction>
      </xsd:simpleType>
    </xsd:element>
    <xsd:element name="NGCENTIdentifier" ma:index="3" nillable="true" ma:displayName="_Identifier" ma:description="Unique identifier assigned by the organization for a document or list item." ma:internalName="NGCENTIdentifier" ma:readOnly="false">
      <xsd:simpleType>
        <xsd:restriction base="dms:Text">
          <xsd:maxLength value="255"/>
        </xsd:restriction>
      </xsd:simpleType>
    </xsd:element>
    <xsd:element name="NGCENTEffectiveDate" ma:index="5" nillable="true" ma:displayName="_Effective Date" ma:description="The date the document or list item goes into effect." ma:format="DateOnly" ma:internalName="NGCENTEffectiveDate" ma:readOnly="false">
      <xsd:simpleType>
        <xsd:restriction base="dms:DateTime"/>
      </xsd:simpleType>
    </xsd:element>
    <xsd:element name="NGCENTDocumentOwner" ma:index="6" nillable="true" ma:displayName="_Document Owner" ma:description="Owner of the document contents. May or may not be the same person who authors the document." ma:indexed="true" ma:SharePointGroup="0" ma:internalName="NGCENTDocumen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NGCENTDescription" ma:index="7" nillable="true" ma:displayName="_Description" ma:description="Optional description of the document or list item (ex. Draft of document in work for next revision or Presentation from Symposium 2015 ...)" ma:internalName="NGCENTDescription" ma:readOnly="false">
      <xsd:simpleType>
        <xsd:restriction base="dms:Note">
          <xsd:maxLength value="255"/>
        </xsd:restriction>
      </xsd:simpleType>
    </xsd:element>
    <xsd:element name="NGCENTDocumentAuthor" ma:index="8" nillable="true" ma:displayName="_Document Author" ma:description="Person responsible for updating the content and getting required reviews/approvals for the document if applicable." ma:hidden="true" ma:indexed="true" ma:SharePointGroup="0" ma:internalName="NGCENTDocumentAuth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b1f98847b414a48afdff26e6d25506c" ma:index="12" nillable="true" ma:taxonomy="true" ma:internalName="db1f98847b414a48afdff26e6d25506c" ma:taxonomyFieldName="NGCENTOriginCountry" ma:displayName="_Origin Country" ma:readOnly="false" ma:default="1;#United States (US)|f4f4ed40-0317-491b-9959-5ea628d96313" ma:fieldId="{db1f9884-7b41-4a48-afdf-f26e6d25506c}" ma:sspId="d9945a9a-5aec-4657-9529-9a0b6a3549b5" ma:termSetId="cac45704-a4fa-490f-977d-419a7a85a9ca" ma:anchorId="00000000-0000-0000-0000-000000000000" ma:open="false" ma:isKeyword="false">
      <xsd:complexType>
        <xsd:sequence>
          <xsd:element ref="pc:Terms" minOccurs="0" maxOccurs="1"/>
        </xsd:sequence>
      </xsd:complexType>
    </xsd:element>
    <xsd:element name="TaxCatchAll" ma:index="13" nillable="true" ma:displayName="Taxonomy Catch All Column" ma:hidden="true" ma:list="{c09886db-112d-4a24-91d8-1217b1ec2727}" ma:internalName="TaxCatchAll" ma:readOnly="false" ma:showField="CatchAllData" ma:web="59f0db2f-615b-4c4e-8fb9-5f052ac1c122">
      <xsd:complexType>
        <xsd:complexContent>
          <xsd:extension base="dms:MultiChoiceLookup">
            <xsd:sequence>
              <xsd:element name="Value" type="dms:Lookup" maxOccurs="unbounded" minOccurs="0" nillable="true"/>
            </xsd:sequence>
          </xsd:extension>
        </xsd:complexContent>
      </xsd:complexType>
    </xsd:element>
    <xsd:element name="TaxCatchAllLabel" ma:index="14" nillable="true" ma:displayName="Taxonomy Catch All Column1" ma:hidden="true" ma:list="{c09886db-112d-4a24-91d8-1217b1ec2727}" ma:internalName="TaxCatchAllLabel" ma:readOnly="false" ma:showField="CatchAllDataLabel" ma:web="59f0db2f-615b-4c4e-8fb9-5f052ac1c122">
      <xsd:complexType>
        <xsd:complexContent>
          <xsd:extension base="dms:MultiChoiceLookup">
            <xsd:sequence>
              <xsd:element name="Value" type="dms:Lookup" maxOccurs="unbounded" minOccurs="0" nillable="true"/>
            </xsd:sequence>
          </xsd:extension>
        </xsd:complexContent>
      </xsd:complexType>
    </xsd:element>
    <xsd:element name="h5896793543d41079a6a303942907ef4" ma:index="16" nillable="true" ma:taxonomy="true" ma:internalName="h5896793543d41079a6a303942907ef4" ma:taxonomyFieldName="NGCENTOrganization" ma:displayName="_Organization" ma:indexed="true" ma:readOnly="false" ma:default="" ma:fieldId="{15896793-543d-4107-9a6a-303942907ef4}" ma:sspId="d9945a9a-5aec-4657-9529-9a0b6a3549b5" ma:termSetId="30c17edf-cb58-43c6-a9cc-16ed99c4b936" ma:anchorId="00000000-0000-0000-0000-000000000000" ma:open="false" ma:isKeyword="false">
      <xsd:complexType>
        <xsd:sequence>
          <xsd:element ref="pc:Terms" minOccurs="0" maxOccurs="1"/>
        </xsd:sequence>
      </xsd:complexType>
    </xsd:element>
    <xsd:element name="NGCENTTeam" ma:index="18" nillable="true" ma:displayName="_Team" ma:description="Team that created document/list item" ma:format="Dropdown" ma:hidden="true" ma:internalName="NGCENTTeam" ma:readOnly="false">
      <xsd:simpleType>
        <xsd:restriction base="dms:Choice">
          <xsd:enumeration value="N/A"/>
          <xsd:enumeration value="Unknown"/>
        </xsd:restriction>
      </xsd:simpleType>
    </xsd:element>
    <xsd:element name="kd979d3d42bb49bd8c59d13000e6e225" ma:index="19" nillable="true" ma:taxonomy="true" ma:internalName="kd979d3d42bb49bd8c59d13000e6e225" ma:taxonomyFieldName="NGCENTSector" ma:displayName="_Sector" ma:readOnly="false" ma:default="" ma:fieldId="{4d979d3d-42bb-49bd-8c59-d13000e6e225}" ma:sspId="d9945a9a-5aec-4657-9529-9a0b6a3549b5" ma:termSetId="205b999c-d2ed-4ede-9a5c-e22db8517fcf" ma:anchorId="00000000-0000-0000-0000-000000000000" ma:open="false" ma:isKeyword="false">
      <xsd:complexType>
        <xsd:sequence>
          <xsd:element ref="pc:Terms" minOccurs="0" maxOccurs="1"/>
        </xsd:sequence>
      </xsd:complexType>
    </xsd:element>
    <xsd:element name="e15ccd119fb74fd7baadd5fc37145f51" ma:index="21" nillable="true" ma:taxonomy="true" ma:internalName="e15ccd119fb74fd7baadd5fc37145f51" ma:taxonomyFieldName="NGCENTSensitivityLevels" ma:displayName="_Sensitivity Levels" ma:readOnly="false" ma:default="" ma:fieldId="{e15ccd11-9fb7-4fd7-baad-d5fc37145f51}" ma:taxonomyMulti="true" ma:sspId="d9945a9a-5aec-4657-9529-9a0b6a3549b5" ma:termSetId="b209aa0d-d2e6-4799-9248-4f79e349a895" ma:anchorId="00000000-0000-0000-0000-000000000000" ma:open="false" ma:isKeyword="false">
      <xsd:complexType>
        <xsd:sequence>
          <xsd:element ref="pc:Terms" minOccurs="0" maxOccurs="1"/>
        </xsd:sequence>
      </xsd:complexType>
    </xsd:element>
    <xsd:element name="NGCENTWorkProduct" ma:index="23" nillable="true" ma:displayName="_Work Product" ma:description="Used to further define the document type as it pertains to the outputs of our processes (e.g. All Hands Presentation, Program Management Plan) and to pull the appropriate documents for audits and assessments.  Should align with inputs and outputs identified per policies and processes if applicable (see the Work Products Master List)." ma:format="Dropdown" ma:internalName="NGCENTWorkProduct" ma:readOnly="false">
      <xsd:simpleType>
        <xsd:restriction base="dms:Choice">
          <xsd:enumeration value="All Hands Presentation"/>
          <xsd:enumeration value="Conference Presentation"/>
          <xsd:enumeration value="Initiative"/>
          <xsd:enumeration value="N/A"/>
          <xsd:enumeration value="IT Standard"/>
          <xsd:enumeration value="Roadmap"/>
          <xsd:enumeration value="Tower Briefings"/>
          <xsd:enumeration value="Town Hall"/>
          <xsd:enumeration value="Video Transcript"/>
          <xsd:enumeration value="Company Organization Chart"/>
          <xsd:enumeration value="Sector Organization Chart"/>
          <xsd:enumeration value="Division Organization Chart"/>
          <xsd:enumeration value="Functional Organization Chart"/>
          <xsd:enumeration value="Program Organization Chart"/>
          <xsd:enumeration value="Call for Abstracts"/>
        </xsd:restriction>
      </xsd:simpleType>
    </xsd:element>
    <xsd:element name="NGCENTMigratedOriginalFilename" ma:index="24" nillable="true" ma:displayName="_Migrated Original Filename" ma:description="Original filename in source system for items being migrated to SharePoint.  Used when filename is changed during migration process (e.g., multiple files to a single file with version history)." ma:hidden="true" ma:internalName="NGCENTMigratedOriginalFilename" ma:readOnly="false">
      <xsd:simpleType>
        <xsd:restriction base="dms:Text">
          <xsd:maxLength value="255"/>
        </xsd:restriction>
      </xsd:simpleType>
    </xsd:element>
    <xsd:element name="NGCENTOriginalLocation" ma:index="25" nillable="true" ma:displayName="_Migrated Original Location" ma:description="Migration original location (URL) for items that were migrated into the SharePoint site." ma:hidden="true" ma:internalName="NGCENTOriginalLocation" ma:readOnly="false">
      <xsd:simpleType>
        <xsd:restriction base="dms:Note"/>
      </xsd:simpleType>
    </xsd:element>
    <xsd:element name="NGCENTMigratedNotes" ma:index="26" nillable="true" ma:displayName="_Migrated Notes" ma:description="Notes related to the migration of items to SharePoint." ma:hidden="true" ma:internalName="NGCENTMigratedNotes" ma:readOnly="false">
      <xsd:simpleType>
        <xsd:restriction base="dms:Note"/>
      </xsd:simpleType>
    </xsd:element>
    <xsd:element name="NGCENTOwnerString" ma:index="27" nillable="true" ma:displayName="_Owner String" ma:description="Text entry for document owner name if it is not in a format that SharePoint can interpret.  Use for migration purposes." ma:hidden="true" ma:internalName="NGCENTOwnerString" ma:readOnly="false">
      <xsd:simpleType>
        <xsd:restriction base="dms:Text">
          <xsd:maxLength value="255"/>
        </xsd:restriction>
      </xsd:simpleType>
    </xsd:element>
    <xsd:element name="NGCENTAuthorString" ma:index="28" nillable="true" ma:displayName="_Author String" ma:description="Text field to capture the document author if the author value is not in a format that SharePoint will accept in a person field.  Over time, the library owners would resolve these names into the Document Author person field." ma:hidden="true" ma:internalName="NGCENTAuthorString" ma:readOnly="false">
      <xsd:simpleType>
        <xsd:restriction base="dms:Text">
          <xsd:maxLength value="255"/>
        </xsd:restriction>
      </xsd:simpleType>
    </xsd:element>
    <xsd:element name="ka1cfb70b18a4def9c6873b9aad10369" ma:index="29" nillable="true" ma:taxonomy="true" ma:internalName="ka1cfb70b18a4def9c6873b9aad10369" ma:taxonomyFieldName="NGCENTDivision" ma:displayName="_Division" ma:indexed="true" ma:readOnly="false" ma:default="" ma:fieldId="{4a1cfb70-b18a-4def-9c68-73b9aad10369}" ma:sspId="d9945a9a-5aec-4657-9529-9a0b6a3549b5" ma:termSetId="4935d35b-f996-4baf-9a46-dc337295071b" ma:anchorId="00000000-0000-0000-0000-000000000000" ma:open="false" ma:isKeyword="false">
      <xsd:complexType>
        <xsd:sequence>
          <xsd:element ref="pc:Terms" minOccurs="0" maxOccurs="1"/>
        </xsd:sequence>
      </xsd:complexType>
    </xsd:element>
    <xsd:element name="NGCENTOriginalSourceId" ma:index="31" nillable="true" ma:displayName="_Original Source ID" ma:description="Original document ID from source system (e.g., docs migrated from other tools)." ma:hidden="true" ma:internalName="NGCENTOriginalSourceId" ma:readOnly="false">
      <xsd:simpleType>
        <xsd:restriction base="dms:Text">
          <xsd:maxLength value="255"/>
        </xsd:restriction>
      </xsd:simpleType>
    </xsd:element>
    <xsd:element name="c3ed4ec410244204b87bc1b714a1b8a7" ma:index="35" nillable="true" ma:taxonomy="true" ma:internalName="c3ed4ec410244204b87bc1b714a1b8a7" ma:taxonomyFieldName="NGCENTCampus" ma:displayName="_Campus" ma:indexed="true" ma:readOnly="false" ma:default="" ma:fieldId="{c3ed4ec4-1024-4204-b87b-c1b714a1b8a7}" ma:sspId="d9945a9a-5aec-4657-9529-9a0b6a3549b5" ma:termSetId="b029fc21-b817-457b-96fd-94f102e7d04d" ma:anchorId="00000000-0000-0000-0000-000000000000" ma:open="false" ma:isKeyword="false">
      <xsd:complexType>
        <xsd:sequence>
          <xsd:element ref="pc:Terms" minOccurs="0" maxOccurs="1"/>
        </xsd:sequence>
      </xsd:complexType>
    </xsd:element>
    <xsd:element name="pdf557d8640247e3bcee36edb4f49eb7" ma:index="37" nillable="true" ma:taxonomy="true" ma:internalName="pdf557d8640247e3bcee36edb4f49eb7" ma:taxonomyFieldName="NGCENTProgram" ma:displayName="_Program" ma:indexed="true" ma:readOnly="false" ma:default="" ma:fieldId="{9df557d8-6402-47e3-bcee-36edb4f49eb7}" ma:sspId="d9945a9a-5aec-4657-9529-9a0b6a3549b5" ma:termSetId="a612aa41-b5e3-48f7-bee1-6385cf71a1a4" ma:anchorId="00000000-0000-0000-0000-000000000000" ma:open="false" ma:isKeyword="false">
      <xsd:complexType>
        <xsd:sequence>
          <xsd:element ref="pc:Terms" minOccurs="0" maxOccurs="1"/>
        </xsd:sequence>
      </xsd:complexType>
    </xsd:element>
    <xsd:element name="_dlc_DocId" ma:index="39" nillable="true" ma:displayName="Document ID Value" ma:description="The value of the document ID assigned to this item." ma:internalName="_dlc_DocId" ma:readOnly="true">
      <xsd:simpleType>
        <xsd:restriction base="dms:Text"/>
      </xsd:simpleType>
    </xsd:element>
    <xsd:element name="_dlc_DocIdUrl" ma:index="4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41" nillable="true" ma:displayName="Persist ID" ma:description="Keep ID on add." ma:hidden="true" ma:internalName="_dlc_DocIdPersistId" ma:readOnly="true">
      <xsd:simpleType>
        <xsd:restriction base="dms:Boolean"/>
      </xsd:simpleType>
    </xsd:element>
    <xsd:element name="NGCENTMoveToArchive" ma:index="42" nillable="true" ma:displayName="_Move to Archive" ma:description="List level field used to trigger workflows for library maintenance." ma:internalName="NGCENTMoveToArchive" ma:readOnly="false">
      <xsd:simpleType>
        <xsd:restriction base="dms:Boolean"/>
      </xsd:simpleType>
    </xsd:element>
    <xsd:element name="NGCENTDocumentGroup" ma:index="44" nillable="true" ma:displayName="_Document Group" ma:description="Grouping field for categorizing documents." ma:format="Dropdown" ma:internalName="NGCENTDocumentGroup" ma:readOnly="false">
      <xsd:simpleType>
        <xsd:union memberTypes="dms:Text">
          <xsd:simpleType>
            <xsd:restriction base="dms:Choice">
              <xsd:enumeration value="Other"/>
              <xsd:enumeration value="Unknown"/>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Revision" ma:index="4" nillable="true" ma:displayName="Revision" ma:internalName="_Revis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d5bdaed-93fa-4fd0-ac89-1cf9e8f46b06" elementFormDefault="qualified">
    <xsd:import namespace="http://schemas.microsoft.com/office/2006/documentManagement/types"/>
    <xsd:import namespace="http://schemas.microsoft.com/office/infopath/2007/PartnerControls"/>
    <xsd:element name="Document_x0020_Creation" ma:index="45" nillable="true" ma:displayName="Document Creation" ma:internalName="Document_x0020_Creation">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46"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2"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D51C63-4FC7-4B30-95C4-0AFDC3471C40}">
  <ds:schemaRefs>
    <ds:schemaRef ds:uri="http://schemas.microsoft.com/sharepoint/v3/contenttype/forms"/>
  </ds:schemaRefs>
</ds:datastoreItem>
</file>

<file path=customXml/itemProps2.xml><?xml version="1.0" encoding="utf-8"?>
<ds:datastoreItem xmlns:ds="http://schemas.openxmlformats.org/officeDocument/2006/customXml" ds:itemID="{C0587349-911E-4FBF-9956-054D212C382C}">
  <ds:schemaRefs>
    <ds:schemaRef ds:uri="http://schemas.microsoft.com/office/2006/documentManagement/types"/>
    <ds:schemaRef ds:uri="59f0db2f-615b-4c4e-8fb9-5f052ac1c122"/>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4"/>
    <ds:schemaRef ds:uri="http://purl.org/dc/terms/"/>
    <ds:schemaRef ds:uri="9d5bdaed-93fa-4fd0-ac89-1cf9e8f46b06"/>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50FCDAFE-17C9-4399-8611-B64BEF1F6621}">
  <ds:schemaRefs>
    <ds:schemaRef ds:uri="http://schemas.microsoft.com/sharepoint/events"/>
  </ds:schemaRefs>
</ds:datastoreItem>
</file>

<file path=customXml/itemProps4.xml><?xml version="1.0" encoding="utf-8"?>
<ds:datastoreItem xmlns:ds="http://schemas.openxmlformats.org/officeDocument/2006/customXml" ds:itemID="{D032915F-F0B5-43C5-8E29-7643DEB613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f0db2f-615b-4c4e-8fb9-5f052ac1c122"/>
    <ds:schemaRef ds:uri="http://schemas.microsoft.com/sharepoint/v3/fields"/>
    <ds:schemaRef ds:uri="9d5bdaed-93fa-4fd0-ac89-1cf9e8f46b06"/>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NGC_MasterPPT_Template_2020_4x3_v1</Template>
  <TotalTime>84512</TotalTime>
  <Words>4081</Words>
  <Application>Microsoft Office PowerPoint</Application>
  <PresentationFormat>Widescreen</PresentationFormat>
  <Paragraphs>461</Paragraphs>
  <Slides>38</Slides>
  <Notes>22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Cambria Math</vt:lpstr>
      <vt:lpstr>Charter</vt:lpstr>
      <vt:lpstr>Roboto</vt:lpstr>
      <vt:lpstr>titillium web</vt:lpstr>
      <vt:lpstr>Verdana</vt:lpstr>
      <vt:lpstr>Wingdings</vt:lpstr>
      <vt:lpstr>Office Theme</vt:lpstr>
      <vt:lpstr>Convolution Neural Network (CNN) for Digital Radio Frequency Memory (DRFM)</vt:lpstr>
      <vt:lpstr>Heilmeier Catechism</vt:lpstr>
      <vt:lpstr>What are you Trying to Do?</vt:lpstr>
      <vt:lpstr>How is it Done Today and Limitations</vt:lpstr>
      <vt:lpstr>Receiver Signal Processing Chain</vt:lpstr>
      <vt:lpstr>Machine Learning</vt:lpstr>
      <vt:lpstr>Samples of Training Data</vt:lpstr>
      <vt:lpstr>Results</vt:lpstr>
      <vt:lpstr>Success what difference will it make? </vt:lpstr>
      <vt:lpstr>Risks</vt:lpstr>
      <vt:lpstr>Other Areas of Exploration (Future Work)</vt:lpstr>
      <vt:lpstr>Background </vt:lpstr>
      <vt:lpstr>AI </vt:lpstr>
      <vt:lpstr>Activation Function </vt:lpstr>
      <vt:lpstr> </vt:lpstr>
      <vt:lpstr>Thesis Objectives </vt:lpstr>
      <vt:lpstr>What are your main contributions? </vt:lpstr>
      <vt:lpstr>Why use Neural Networks to solve this problem? </vt:lpstr>
      <vt:lpstr>Where does the standard approach break?</vt:lpstr>
      <vt:lpstr>Where does the standard approach break?</vt:lpstr>
      <vt:lpstr>Challenges</vt:lpstr>
      <vt:lpstr>PowerPoint Presentation</vt:lpstr>
      <vt:lpstr>Deceptive Jammer Top-level Architecture</vt:lpstr>
      <vt:lpstr>Cover Pulse</vt:lpstr>
      <vt:lpstr>Bin Masking</vt:lpstr>
      <vt:lpstr>Range and Doppler Bin Masking</vt:lpstr>
      <vt:lpstr>False Target Range-Doppler Maps</vt:lpstr>
      <vt:lpstr>False Target CA CFAR Maps</vt:lpstr>
      <vt:lpstr>Gate Pull-off Illustration</vt:lpstr>
      <vt:lpstr>Sidelobe Blanking</vt:lpstr>
      <vt:lpstr>Jittered PRI</vt:lpstr>
      <vt:lpstr>Mask Detection</vt:lpstr>
      <vt:lpstr>Other Pull-off Detection Techniques</vt:lpstr>
      <vt:lpstr>False Target Detection</vt:lpstr>
      <vt:lpstr>Leading Edge Detection Cover Pulse</vt:lpstr>
      <vt:lpstr>Bin Mask Leading Edge Detection</vt:lpstr>
      <vt:lpstr>Summary</vt:lpstr>
      <vt:lpstr>References</vt:lpstr>
    </vt:vector>
  </TitlesOfParts>
  <Company>Northrop Grumman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Slide: Option A   Arial Bold 32pt. Capitalize Each Word</dc:title>
  <dc:creator>Techau, Paul M [US] (MS)</dc:creator>
  <cp:lastModifiedBy>EG Friedel</cp:lastModifiedBy>
  <cp:revision>553</cp:revision>
  <cp:lastPrinted>2021-03-02T21:17:22Z</cp:lastPrinted>
  <dcterms:created xsi:type="dcterms:W3CDTF">2021-01-22T20:50:31Z</dcterms:created>
  <dcterms:modified xsi:type="dcterms:W3CDTF">2023-05-03T03:46:59Z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GCENTSensitivityLevels">
    <vt:lpwstr/>
  </property>
  <property fmtid="{D5CDD505-2E9C-101B-9397-08002B2CF9AE}" pid="3" name="NGCENTProgram">
    <vt:lpwstr/>
  </property>
  <property fmtid="{D5CDD505-2E9C-101B-9397-08002B2CF9AE}" pid="4" name="NGCENTOrganization">
    <vt:lpwstr/>
  </property>
  <property fmtid="{D5CDD505-2E9C-101B-9397-08002B2CF9AE}" pid="5" name="NGCENTOriginCountry">
    <vt:lpwstr>1;#United States (US)|f4f4ed40-0317-491b-9959-5ea628d96313</vt:lpwstr>
  </property>
  <property fmtid="{D5CDD505-2E9C-101B-9397-08002B2CF9AE}" pid="6" name="NGCENTDivision">
    <vt:lpwstr/>
  </property>
  <property fmtid="{D5CDD505-2E9C-101B-9397-08002B2CF9AE}" pid="7" name="ContentTypeId">
    <vt:lpwstr>0x0101002F5E26F338044317906CD20503C3F630000974A1512E19964C90AF1743D2BD41A8</vt:lpwstr>
  </property>
  <property fmtid="{D5CDD505-2E9C-101B-9397-08002B2CF9AE}" pid="8" name="NGCENTSector">
    <vt:lpwstr>45;#Corporate Office (CO)|025da7ed-eff4-4c15-81b7-396cffb54ad8</vt:lpwstr>
  </property>
  <property fmtid="{D5CDD505-2E9C-101B-9397-08002B2CF9AE}" pid="9" name="_dlc_DocIdItemGuid">
    <vt:lpwstr>32179ee7-8c8f-443f-a183-a7a45bf7fe9f</vt:lpwstr>
  </property>
  <property fmtid="{D5CDD505-2E9C-101B-9397-08002B2CF9AE}" pid="10" name="NGCENTCampus">
    <vt:lpwstr/>
  </property>
</Properties>
</file>